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78" r:id="rId3"/>
    <p:sldId id="279" r:id="rId4"/>
  </p:sldIdLst>
  <p:sldSz cx="11709400" cy="6578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enev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enev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enev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enev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enev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enev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enev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enev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enev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F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568"/>
    <p:restoredTop sz="94663"/>
  </p:normalViewPr>
  <p:slideViewPr>
    <p:cSldViewPr snapToGrid="0" snapToObjects="1">
      <p:cViewPr varScale="1">
        <p:scale>
          <a:sx n="99" d="100"/>
          <a:sy n="99" d="100"/>
        </p:scale>
        <p:origin x="200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Geneva"/>
      </a:defRPr>
    </a:lvl1pPr>
    <a:lvl2pPr indent="228600" latinLnBrk="0">
      <a:defRPr sz="1200">
        <a:latin typeface="+mn-lt"/>
        <a:ea typeface="+mn-ea"/>
        <a:cs typeface="+mn-cs"/>
        <a:sym typeface="Geneva"/>
      </a:defRPr>
    </a:lvl2pPr>
    <a:lvl3pPr indent="457200" latinLnBrk="0">
      <a:defRPr sz="1200">
        <a:latin typeface="+mn-lt"/>
        <a:ea typeface="+mn-ea"/>
        <a:cs typeface="+mn-cs"/>
        <a:sym typeface="Geneva"/>
      </a:defRPr>
    </a:lvl3pPr>
    <a:lvl4pPr indent="685800" latinLnBrk="0">
      <a:defRPr sz="1200">
        <a:latin typeface="+mn-lt"/>
        <a:ea typeface="+mn-ea"/>
        <a:cs typeface="+mn-cs"/>
        <a:sym typeface="Geneva"/>
      </a:defRPr>
    </a:lvl4pPr>
    <a:lvl5pPr indent="914400" latinLnBrk="0">
      <a:defRPr sz="1200">
        <a:latin typeface="+mn-lt"/>
        <a:ea typeface="+mn-ea"/>
        <a:cs typeface="+mn-cs"/>
        <a:sym typeface="Geneva"/>
      </a:defRPr>
    </a:lvl5pPr>
    <a:lvl6pPr indent="1143000" latinLnBrk="0">
      <a:defRPr sz="1200">
        <a:latin typeface="+mn-lt"/>
        <a:ea typeface="+mn-ea"/>
        <a:cs typeface="+mn-cs"/>
        <a:sym typeface="Geneva"/>
      </a:defRPr>
    </a:lvl6pPr>
    <a:lvl7pPr indent="1371600" latinLnBrk="0">
      <a:defRPr sz="1200">
        <a:latin typeface="+mn-lt"/>
        <a:ea typeface="+mn-ea"/>
        <a:cs typeface="+mn-cs"/>
        <a:sym typeface="Geneva"/>
      </a:defRPr>
    </a:lvl7pPr>
    <a:lvl8pPr indent="1600200" latinLnBrk="0">
      <a:defRPr sz="1200">
        <a:latin typeface="+mn-lt"/>
        <a:ea typeface="+mn-ea"/>
        <a:cs typeface="+mn-cs"/>
        <a:sym typeface="Geneva"/>
      </a:defRPr>
    </a:lvl8pPr>
    <a:lvl9pPr indent="1828800" latinLnBrk="0">
      <a:defRPr sz="1200">
        <a:latin typeface="+mn-lt"/>
        <a:ea typeface="+mn-ea"/>
        <a:cs typeface="+mn-cs"/>
        <a:sym typeface="Genev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6"/>
          <p:cNvSpPr/>
          <p:nvPr/>
        </p:nvSpPr>
        <p:spPr>
          <a:xfrm>
            <a:off x="6083807" y="4169664"/>
            <a:ext cx="5620511" cy="241401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Texto del título"/>
          <p:cNvSpPr txBox="1">
            <a:spLocks noGrp="1"/>
          </p:cNvSpPr>
          <p:nvPr>
            <p:ph type="title"/>
          </p:nvPr>
        </p:nvSpPr>
        <p:spPr>
          <a:xfrm>
            <a:off x="887299" y="788999"/>
            <a:ext cx="9934802" cy="8636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r>
              <a:t>Texto del título</a:t>
            </a:r>
          </a:p>
        </p:txBody>
      </p:sp>
      <p:sp>
        <p:nvSpPr>
          <p:cNvPr id="13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756410" y="3687571"/>
            <a:ext cx="8196581" cy="164623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g object 16"/>
          <p:cNvSpPr/>
          <p:nvPr/>
        </p:nvSpPr>
        <p:spPr>
          <a:xfrm>
            <a:off x="6083807" y="4169664"/>
            <a:ext cx="5620511" cy="241401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" name="bg object 17"/>
          <p:cNvSpPr/>
          <p:nvPr/>
        </p:nvSpPr>
        <p:spPr>
          <a:xfrm>
            <a:off x="542006" y="5491383"/>
            <a:ext cx="695850" cy="62975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" name="Texto del título"/>
          <p:cNvSpPr txBox="1">
            <a:spLocks noGrp="1"/>
          </p:cNvSpPr>
          <p:nvPr>
            <p:ph type="title"/>
          </p:nvPr>
        </p:nvSpPr>
        <p:spPr>
          <a:xfrm>
            <a:off x="887299" y="1953285"/>
            <a:ext cx="2868296" cy="4826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Texto del título</a:t>
            </a:r>
          </a:p>
        </p:txBody>
      </p:sp>
      <p:sp>
        <p:nvSpPr>
          <p:cNvPr id="24" name="Nivel de texto 1…"/>
          <p:cNvSpPr txBox="1">
            <a:spLocks noGrp="1"/>
          </p:cNvSpPr>
          <p:nvPr>
            <p:ph type="body" idx="1"/>
          </p:nvPr>
        </p:nvSpPr>
        <p:spPr>
          <a:xfrm>
            <a:off x="585469" y="1514537"/>
            <a:ext cx="10538461" cy="434606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g object 16"/>
          <p:cNvSpPr/>
          <p:nvPr/>
        </p:nvSpPr>
        <p:spPr>
          <a:xfrm>
            <a:off x="6083807" y="4169664"/>
            <a:ext cx="5620511" cy="241401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" name="bg object 17"/>
          <p:cNvSpPr/>
          <p:nvPr/>
        </p:nvSpPr>
        <p:spPr>
          <a:xfrm>
            <a:off x="732506" y="5491383"/>
            <a:ext cx="695850" cy="62975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4" name="Texto del título"/>
          <p:cNvSpPr txBox="1">
            <a:spLocks noGrp="1"/>
          </p:cNvSpPr>
          <p:nvPr>
            <p:ph type="title"/>
          </p:nvPr>
        </p:nvSpPr>
        <p:spPr>
          <a:xfrm>
            <a:off x="887299" y="1953285"/>
            <a:ext cx="2868296" cy="4826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5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85469" y="1514537"/>
            <a:ext cx="5093591" cy="434606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bg object 16"/>
          <p:cNvSpPr/>
          <p:nvPr/>
        </p:nvSpPr>
        <p:spPr>
          <a:xfrm>
            <a:off x="2540" y="-2541"/>
            <a:ext cx="11704320" cy="658368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4" name="bg object 17"/>
          <p:cNvSpPr/>
          <p:nvPr/>
        </p:nvSpPr>
        <p:spPr>
          <a:xfrm>
            <a:off x="3912870" y="4445037"/>
            <a:ext cx="3878596" cy="123740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5" name="Texto del título"/>
          <p:cNvSpPr txBox="1">
            <a:spLocks noGrp="1"/>
          </p:cNvSpPr>
          <p:nvPr>
            <p:ph type="title"/>
          </p:nvPr>
        </p:nvSpPr>
        <p:spPr>
          <a:xfrm>
            <a:off x="887299" y="1953285"/>
            <a:ext cx="2868296" cy="4826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585469" y="263448"/>
            <a:ext cx="10538461" cy="1271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585469" y="1535006"/>
            <a:ext cx="10538461" cy="5043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0806504" y="6124002"/>
            <a:ext cx="317427" cy="29841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72778F"/>
          </a:solidFill>
          <a:uFillTx/>
          <a:latin typeface="Verdana"/>
          <a:ea typeface="Verdana"/>
          <a:cs typeface="Verdana"/>
          <a:sym typeface="Verdan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72778F"/>
          </a:solidFill>
          <a:uFillTx/>
          <a:latin typeface="Verdana"/>
          <a:ea typeface="Verdana"/>
          <a:cs typeface="Verdana"/>
          <a:sym typeface="Verdan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72778F"/>
          </a:solidFill>
          <a:uFillTx/>
          <a:latin typeface="Verdana"/>
          <a:ea typeface="Verdana"/>
          <a:cs typeface="Verdana"/>
          <a:sym typeface="Verdan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72778F"/>
          </a:solidFill>
          <a:uFillTx/>
          <a:latin typeface="Verdana"/>
          <a:ea typeface="Verdana"/>
          <a:cs typeface="Verdana"/>
          <a:sym typeface="Verdan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72778F"/>
          </a:solidFill>
          <a:uFillTx/>
          <a:latin typeface="Verdana"/>
          <a:ea typeface="Verdana"/>
          <a:cs typeface="Verdana"/>
          <a:sym typeface="Verdan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72778F"/>
          </a:solidFill>
          <a:uFillTx/>
          <a:latin typeface="Verdana"/>
          <a:ea typeface="Verdana"/>
          <a:cs typeface="Verdana"/>
          <a:sym typeface="Verdan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72778F"/>
          </a:solidFill>
          <a:uFillTx/>
          <a:latin typeface="Verdana"/>
          <a:ea typeface="Verdana"/>
          <a:cs typeface="Verdana"/>
          <a:sym typeface="Verdan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72778F"/>
          </a:solidFill>
          <a:uFillTx/>
          <a:latin typeface="Verdana"/>
          <a:ea typeface="Verdana"/>
          <a:cs typeface="Verdana"/>
          <a:sym typeface="Verdan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solidFill>
            <a:srgbClr val="72778F"/>
          </a:solidFill>
          <a:uFillTx/>
          <a:latin typeface="Verdana"/>
          <a:ea typeface="Verdana"/>
          <a:cs typeface="Verdana"/>
          <a:sym typeface="Verdana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neva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neva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neva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neva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neva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neva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neva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neva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nev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enev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enev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enev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enev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enev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enev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enev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enev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enev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bject 2"/>
          <p:cNvSpPr txBox="1">
            <a:spLocks noGrp="1"/>
          </p:cNvSpPr>
          <p:nvPr>
            <p:ph type="title"/>
          </p:nvPr>
        </p:nvSpPr>
        <p:spPr>
          <a:xfrm>
            <a:off x="2501900" y="1456676"/>
            <a:ext cx="6705600" cy="204415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818514" marR="5080" indent="-806449" algn="ctr">
              <a:lnSpc>
                <a:spcPts val="7200"/>
              </a:lnSpc>
              <a:spcBef>
                <a:spcPts val="1500"/>
              </a:spcBef>
              <a:defRPr sz="7200" spc="-100">
                <a:solidFill>
                  <a:srgbClr val="FFFFFF"/>
                </a:solidFill>
              </a:defRPr>
            </a:pPr>
            <a:r>
              <a:rPr dirty="0"/>
              <a:t>P</a:t>
            </a:r>
            <a:r>
              <a:rPr spc="-200" dirty="0"/>
              <a:t>an</a:t>
            </a:r>
            <a:r>
              <a:rPr spc="-400" dirty="0"/>
              <a:t>o</a:t>
            </a:r>
            <a:r>
              <a:rPr spc="-300" dirty="0"/>
              <a:t>r</a:t>
            </a:r>
            <a:r>
              <a:rPr spc="-200" dirty="0"/>
              <a:t>a</a:t>
            </a:r>
            <a:r>
              <a:rPr spc="-300" dirty="0"/>
              <a:t>m</a:t>
            </a:r>
            <a:r>
              <a:rPr spc="-200" dirty="0"/>
              <a:t>a</a:t>
            </a:r>
          </a:p>
          <a:p>
            <a:pPr marL="818514" marR="5080" indent="-806449" algn="ctr">
              <a:lnSpc>
                <a:spcPts val="7200"/>
              </a:lnSpc>
              <a:spcBef>
                <a:spcPts val="1500"/>
              </a:spcBef>
              <a:defRPr sz="7200" spc="-100">
                <a:solidFill>
                  <a:srgbClr val="FFFFFF"/>
                </a:solidFill>
              </a:defRPr>
            </a:pPr>
            <a:r>
              <a:rPr lang="es-ES" spc="-200" dirty="0" err="1"/>
              <a:t>Elevator</a:t>
            </a:r>
            <a:r>
              <a:rPr lang="es-ES" spc="-200" dirty="0"/>
              <a:t> Pitch</a:t>
            </a:r>
            <a:endParaRPr spc="-2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object 3"/>
          <p:cNvSpPr txBox="1"/>
          <p:nvPr/>
        </p:nvSpPr>
        <p:spPr>
          <a:xfrm>
            <a:off x="723900" y="728806"/>
            <a:ext cx="9121849" cy="310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marR="5080" indent="12700">
              <a:lnSpc>
                <a:spcPts val="2400"/>
              </a:lnSpc>
              <a:spcBef>
                <a:spcPts val="2000"/>
              </a:spcBef>
              <a:defRPr sz="3000" b="1" spc="-104">
                <a:solidFill>
                  <a:srgbClr val="72778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dirty="0"/>
              <a:t>Panorama at a glance</a:t>
            </a:r>
            <a:r>
              <a:rPr lang="es-ES" dirty="0"/>
              <a:t> – </a:t>
            </a:r>
            <a:r>
              <a:rPr lang="es-ES" dirty="0" err="1"/>
              <a:t>Elevator</a:t>
            </a:r>
            <a:r>
              <a:rPr lang="es-ES" dirty="0"/>
              <a:t> Pitch</a:t>
            </a:r>
            <a:endParaRPr dirty="0"/>
          </a:p>
        </p:txBody>
      </p:sp>
      <p:sp>
        <p:nvSpPr>
          <p:cNvPr id="80" name="Panorama is an agile and flexible remote assessment centre platform (fully integrated with AON's Assessments Solutions)"/>
          <p:cNvSpPr txBox="1"/>
          <p:nvPr/>
        </p:nvSpPr>
        <p:spPr>
          <a:xfrm>
            <a:off x="684480" y="1545341"/>
            <a:ext cx="10511604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marR="5080" indent="12700">
              <a:lnSpc>
                <a:spcPts val="2400"/>
              </a:lnSpc>
              <a:spcBef>
                <a:spcPts val="500"/>
              </a:spcBef>
              <a:defRPr sz="2400" b="1" spc="-104">
                <a:solidFill>
                  <a:srgbClr val="72778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ES" dirty="0"/>
              <a:t>“</a:t>
            </a:r>
            <a:r>
              <a:rPr dirty="0"/>
              <a:t>Panorama is an agile and flexible remote assessment </a:t>
            </a:r>
            <a:r>
              <a:rPr dirty="0" err="1"/>
              <a:t>centre</a:t>
            </a:r>
            <a:r>
              <a:rPr dirty="0"/>
              <a:t> platform (fully integrated with AON's Assessments Solutions)</a:t>
            </a:r>
            <a:r>
              <a:rPr lang="es-ES" dirty="0"/>
              <a:t>"</a:t>
            </a:r>
            <a:endParaRPr dirty="0"/>
          </a:p>
        </p:txBody>
      </p:sp>
      <p:sp>
        <p:nvSpPr>
          <p:cNvPr id="81" name="Rectángulo"/>
          <p:cNvSpPr/>
          <p:nvPr/>
        </p:nvSpPr>
        <p:spPr>
          <a:xfrm>
            <a:off x="769429" y="3605718"/>
            <a:ext cx="2161531" cy="1270001"/>
          </a:xfrm>
          <a:prstGeom prst="rect">
            <a:avLst/>
          </a:prstGeom>
          <a:gradFill>
            <a:gsLst>
              <a:gs pos="0">
                <a:srgbClr val="9BDBFF"/>
              </a:gs>
              <a:gs pos="100000">
                <a:srgbClr val="B9FEF2"/>
              </a:gs>
            </a:gsLst>
            <a:lin ang="16200000"/>
          </a:gradFill>
          <a:ln w="12700">
            <a:miter lim="400000"/>
          </a:ln>
          <a:effectLst>
            <a:outerShdw blurRad="88900" dir="2700000" rotWithShape="0">
              <a:srgbClr val="000000">
                <a:alpha val="50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82" name="Rectángulo"/>
          <p:cNvSpPr/>
          <p:nvPr/>
        </p:nvSpPr>
        <p:spPr>
          <a:xfrm>
            <a:off x="3426618" y="3605718"/>
            <a:ext cx="2161531" cy="1270001"/>
          </a:xfrm>
          <a:prstGeom prst="rect">
            <a:avLst/>
          </a:prstGeom>
          <a:gradFill>
            <a:gsLst>
              <a:gs pos="0">
                <a:srgbClr val="9BDBFF"/>
              </a:gs>
              <a:gs pos="100000">
                <a:srgbClr val="B9FEF2"/>
              </a:gs>
            </a:gsLst>
            <a:lin ang="16200000"/>
          </a:gradFill>
          <a:ln w="12700">
            <a:miter lim="400000"/>
          </a:ln>
          <a:effectLst>
            <a:outerShdw blurRad="88900" dir="2700000" rotWithShape="0">
              <a:srgbClr val="000000">
                <a:alpha val="50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83" name="Rectángulo"/>
          <p:cNvSpPr/>
          <p:nvPr/>
        </p:nvSpPr>
        <p:spPr>
          <a:xfrm>
            <a:off x="6083807" y="3605718"/>
            <a:ext cx="2161531" cy="1270001"/>
          </a:xfrm>
          <a:prstGeom prst="rect">
            <a:avLst/>
          </a:prstGeom>
          <a:gradFill>
            <a:gsLst>
              <a:gs pos="0">
                <a:srgbClr val="9BDBFF"/>
              </a:gs>
              <a:gs pos="100000">
                <a:srgbClr val="B9FEF2"/>
              </a:gs>
            </a:gsLst>
            <a:lin ang="16200000"/>
          </a:gradFill>
          <a:ln w="12700">
            <a:miter lim="400000"/>
          </a:ln>
          <a:effectLst>
            <a:outerShdw blurRad="88900" dir="2700000" rotWithShape="0">
              <a:srgbClr val="000000">
                <a:alpha val="50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84" name="Get to know your employees in detail"/>
          <p:cNvSpPr txBox="1"/>
          <p:nvPr/>
        </p:nvSpPr>
        <p:spPr>
          <a:xfrm>
            <a:off x="847614" y="3936781"/>
            <a:ext cx="2005162" cy="607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/>
            </a:lvl1pPr>
          </a:lstStyle>
          <a:p>
            <a:r>
              <a:t>Get to know your employees in detail</a:t>
            </a:r>
          </a:p>
        </p:txBody>
      </p:sp>
      <p:sp>
        <p:nvSpPr>
          <p:cNvPr id="85" name="Make data-based decisions"/>
          <p:cNvSpPr txBox="1"/>
          <p:nvPr/>
        </p:nvSpPr>
        <p:spPr>
          <a:xfrm>
            <a:off x="3504803" y="3936781"/>
            <a:ext cx="2005161" cy="607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/>
            </a:lvl1pPr>
          </a:lstStyle>
          <a:p>
            <a:r>
              <a:t>Make data-based decisions</a:t>
            </a:r>
          </a:p>
        </p:txBody>
      </p:sp>
      <p:sp>
        <p:nvSpPr>
          <p:cNvPr id="86" name="Give unbiased feedback to help your team develop"/>
          <p:cNvSpPr txBox="1"/>
          <p:nvPr/>
        </p:nvSpPr>
        <p:spPr>
          <a:xfrm>
            <a:off x="6161992" y="3803431"/>
            <a:ext cx="2005161" cy="874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/>
            </a:lvl1pPr>
          </a:lstStyle>
          <a:p>
            <a:r>
              <a:t>Give unbiased feedback to help your team develop</a:t>
            </a:r>
          </a:p>
        </p:txBody>
      </p:sp>
      <p:sp>
        <p:nvSpPr>
          <p:cNvPr id="87" name="Its promise:"/>
          <p:cNvSpPr txBox="1"/>
          <p:nvPr/>
        </p:nvSpPr>
        <p:spPr>
          <a:xfrm>
            <a:off x="684480" y="2979186"/>
            <a:ext cx="7645808" cy="39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R="5080" indent="12700">
              <a:lnSpc>
                <a:spcPts val="2400"/>
              </a:lnSpc>
              <a:spcBef>
                <a:spcPts val="500"/>
              </a:spcBef>
              <a:defRPr sz="2400" b="1" spc="-104">
                <a:solidFill>
                  <a:srgbClr val="72778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Its promise: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638E0C-0563-E845-A578-8E11FBD0B4E7}"/>
              </a:ext>
            </a:extLst>
          </p:cNvPr>
          <p:cNvSpPr txBox="1"/>
          <p:nvPr/>
        </p:nvSpPr>
        <p:spPr>
          <a:xfrm>
            <a:off x="769429" y="5206782"/>
            <a:ext cx="3944680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rgbClr val="767171"/>
                </a:solidFill>
              </a:rPr>
              <a:t>*For Internal Consultants Use*</a:t>
            </a:r>
          </a:p>
        </p:txBody>
      </p:sp>
    </p:spTree>
    <p:extLst>
      <p:ext uri="{BB962C8B-B14F-4D97-AF65-F5344CB8AC3E}">
        <p14:creationId xmlns:p14="http://schemas.microsoft.com/office/powerpoint/2010/main" val="271171338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object 3"/>
          <p:cNvSpPr txBox="1"/>
          <p:nvPr/>
        </p:nvSpPr>
        <p:spPr>
          <a:xfrm>
            <a:off x="723900" y="728806"/>
            <a:ext cx="10684835" cy="310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marR="5080" indent="12700">
              <a:lnSpc>
                <a:spcPts val="2400"/>
              </a:lnSpc>
              <a:spcBef>
                <a:spcPts val="2000"/>
              </a:spcBef>
              <a:defRPr sz="3000" b="1" spc="-104">
                <a:solidFill>
                  <a:srgbClr val="72778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dirty="0"/>
              <a:t>Panorama at a glance</a:t>
            </a:r>
            <a:r>
              <a:rPr lang="es-ES" dirty="0"/>
              <a:t> – </a:t>
            </a:r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help</a:t>
            </a:r>
            <a:r>
              <a:rPr lang="es-ES" dirty="0"/>
              <a:t> </a:t>
            </a:r>
            <a:r>
              <a:rPr lang="es-ES" dirty="0" err="1"/>
              <a:t>my</a:t>
            </a:r>
            <a:r>
              <a:rPr lang="es-ES" dirty="0"/>
              <a:t> </a:t>
            </a:r>
            <a:r>
              <a:rPr lang="es-ES" dirty="0" err="1"/>
              <a:t>clients</a:t>
            </a:r>
            <a:r>
              <a:rPr lang="es-ES" dirty="0"/>
              <a:t>? </a:t>
            </a:r>
            <a:endParaRPr dirty="0"/>
          </a:p>
        </p:txBody>
      </p:sp>
      <p:sp>
        <p:nvSpPr>
          <p:cNvPr id="90" name="Oval 102"/>
          <p:cNvSpPr/>
          <p:nvPr/>
        </p:nvSpPr>
        <p:spPr>
          <a:xfrm>
            <a:off x="10422617" y="2280722"/>
            <a:ext cx="184195" cy="184195"/>
          </a:xfrm>
          <a:prstGeom prst="ellipse">
            <a:avLst/>
          </a:prstGeom>
          <a:solidFill>
            <a:srgbClr val="FFFFFF"/>
          </a:solidFill>
          <a:ln w="76200">
            <a:solidFill>
              <a:srgbClr val="04A5FF"/>
            </a:solidFill>
            <a:miter/>
          </a:ln>
        </p:spPr>
        <p:txBody>
          <a:bodyPr lIns="29238" tIns="29238" rIns="29238" bIns="29238" anchor="ctr"/>
          <a:lstStyle/>
          <a:p>
            <a:pPr algn="ctr" defTabSz="876848">
              <a:def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94" name="Grupo"/>
          <p:cNvGrpSpPr/>
          <p:nvPr/>
        </p:nvGrpSpPr>
        <p:grpSpPr>
          <a:xfrm>
            <a:off x="8975715" y="1620256"/>
            <a:ext cx="1741300" cy="1741299"/>
            <a:chOff x="0" y="0"/>
            <a:chExt cx="1741298" cy="1741298"/>
          </a:xfrm>
        </p:grpSpPr>
        <p:sp>
          <p:nvSpPr>
            <p:cNvPr id="91" name="Oval 99"/>
            <p:cNvSpPr/>
            <p:nvPr/>
          </p:nvSpPr>
          <p:spPr>
            <a:xfrm>
              <a:off x="0" y="0"/>
              <a:ext cx="1741299" cy="1741299"/>
            </a:xfrm>
            <a:prstGeom prst="ellipse">
              <a:avLst/>
            </a:prstGeom>
            <a:solidFill>
              <a:srgbClr val="04A5FF"/>
            </a:solidFill>
            <a:ln w="3175" cap="flat">
              <a:noFill/>
              <a:miter lim="400000"/>
            </a:ln>
            <a:effectLst>
              <a:outerShdw blurRad="393700" rotWithShape="0">
                <a:srgbClr val="000000">
                  <a:alpha val="12000"/>
                </a:srgbClr>
              </a:outerShdw>
            </a:effectLst>
          </p:spPr>
          <p:txBody>
            <a:bodyPr wrap="square" lIns="29238" tIns="29238" rIns="29238" bIns="29238" numCol="1" anchor="ctr">
              <a:noAutofit/>
            </a:bodyPr>
            <a:lstStyle/>
            <a:p>
              <a:pPr algn="ctr" defTabSz="876848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92" name="Oval 101"/>
            <p:cNvSpPr/>
            <p:nvPr/>
          </p:nvSpPr>
          <p:spPr>
            <a:xfrm>
              <a:off x="194418" y="194418"/>
              <a:ext cx="1352464" cy="1352464"/>
            </a:xfrm>
            <a:prstGeom prst="ellipse">
              <a:avLst/>
            </a:prstGeom>
            <a:solidFill>
              <a:srgbClr val="04A5FF"/>
            </a:solidFill>
            <a:ln w="381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29238" tIns="29238" rIns="29238" bIns="29238" numCol="1" anchor="ctr">
              <a:noAutofit/>
            </a:bodyPr>
            <a:lstStyle/>
            <a:p>
              <a:pPr algn="ctr" defTabSz="876848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93" name="Shape 2787"/>
            <p:cNvSpPr/>
            <p:nvPr/>
          </p:nvSpPr>
          <p:spPr>
            <a:xfrm>
              <a:off x="582482" y="569286"/>
              <a:ext cx="602321" cy="602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600" extrusionOk="0">
                  <a:moveTo>
                    <a:pt x="11502" y="10309"/>
                  </a:moveTo>
                  <a:cubicBezTo>
                    <a:pt x="11767" y="10309"/>
                    <a:pt x="11981" y="10090"/>
                    <a:pt x="11981" y="9818"/>
                  </a:cubicBezTo>
                  <a:cubicBezTo>
                    <a:pt x="11981" y="9547"/>
                    <a:pt x="11767" y="9327"/>
                    <a:pt x="11502" y="9327"/>
                  </a:cubicBezTo>
                  <a:cubicBezTo>
                    <a:pt x="11237" y="9327"/>
                    <a:pt x="11022" y="9547"/>
                    <a:pt x="11022" y="9818"/>
                  </a:cubicBezTo>
                  <a:cubicBezTo>
                    <a:pt x="11022" y="10090"/>
                    <a:pt x="11237" y="10309"/>
                    <a:pt x="11502" y="10309"/>
                  </a:cubicBezTo>
                  <a:moveTo>
                    <a:pt x="15818" y="4909"/>
                  </a:moveTo>
                  <a:cubicBezTo>
                    <a:pt x="16083" y="4909"/>
                    <a:pt x="16297" y="5129"/>
                    <a:pt x="16297" y="5400"/>
                  </a:cubicBezTo>
                  <a:cubicBezTo>
                    <a:pt x="16297" y="5672"/>
                    <a:pt x="16083" y="5891"/>
                    <a:pt x="15818" y="5891"/>
                  </a:cubicBezTo>
                  <a:cubicBezTo>
                    <a:pt x="15553" y="5891"/>
                    <a:pt x="15338" y="5672"/>
                    <a:pt x="15338" y="5400"/>
                  </a:cubicBezTo>
                  <a:cubicBezTo>
                    <a:pt x="15338" y="5129"/>
                    <a:pt x="15553" y="4909"/>
                    <a:pt x="15818" y="4909"/>
                  </a:cubicBezTo>
                  <a:moveTo>
                    <a:pt x="15818" y="6873"/>
                  </a:moveTo>
                  <a:cubicBezTo>
                    <a:pt x="16612" y="6873"/>
                    <a:pt x="17256" y="6213"/>
                    <a:pt x="17256" y="5400"/>
                  </a:cubicBezTo>
                  <a:cubicBezTo>
                    <a:pt x="17256" y="4587"/>
                    <a:pt x="16612" y="3928"/>
                    <a:pt x="15818" y="3928"/>
                  </a:cubicBezTo>
                  <a:cubicBezTo>
                    <a:pt x="15023" y="3928"/>
                    <a:pt x="14379" y="4587"/>
                    <a:pt x="14379" y="5400"/>
                  </a:cubicBezTo>
                  <a:cubicBezTo>
                    <a:pt x="14379" y="6213"/>
                    <a:pt x="15023" y="6873"/>
                    <a:pt x="15818" y="6873"/>
                  </a:cubicBezTo>
                  <a:moveTo>
                    <a:pt x="12941" y="11782"/>
                  </a:moveTo>
                  <a:cubicBezTo>
                    <a:pt x="13206" y="11782"/>
                    <a:pt x="13420" y="11562"/>
                    <a:pt x="13420" y="11291"/>
                  </a:cubicBezTo>
                  <a:cubicBezTo>
                    <a:pt x="13420" y="11020"/>
                    <a:pt x="13206" y="10800"/>
                    <a:pt x="12941" y="10800"/>
                  </a:cubicBezTo>
                  <a:cubicBezTo>
                    <a:pt x="12675" y="10800"/>
                    <a:pt x="12461" y="11020"/>
                    <a:pt x="12461" y="11291"/>
                  </a:cubicBezTo>
                  <a:cubicBezTo>
                    <a:pt x="12461" y="11562"/>
                    <a:pt x="12675" y="11782"/>
                    <a:pt x="12941" y="11782"/>
                  </a:cubicBezTo>
                  <a:moveTo>
                    <a:pt x="10063" y="7855"/>
                  </a:moveTo>
                  <a:cubicBezTo>
                    <a:pt x="9798" y="7855"/>
                    <a:pt x="9584" y="8074"/>
                    <a:pt x="9584" y="8346"/>
                  </a:cubicBezTo>
                  <a:cubicBezTo>
                    <a:pt x="9584" y="8617"/>
                    <a:pt x="9798" y="8836"/>
                    <a:pt x="10063" y="8836"/>
                  </a:cubicBezTo>
                  <a:cubicBezTo>
                    <a:pt x="10328" y="8836"/>
                    <a:pt x="10543" y="8617"/>
                    <a:pt x="10543" y="8346"/>
                  </a:cubicBezTo>
                  <a:cubicBezTo>
                    <a:pt x="10543" y="8074"/>
                    <a:pt x="10328" y="7855"/>
                    <a:pt x="10063" y="7855"/>
                  </a:cubicBezTo>
                  <a:moveTo>
                    <a:pt x="1718" y="19842"/>
                  </a:moveTo>
                  <a:lnTo>
                    <a:pt x="3451" y="15392"/>
                  </a:lnTo>
                  <a:cubicBezTo>
                    <a:pt x="3684" y="15834"/>
                    <a:pt x="3973" y="16253"/>
                    <a:pt x="4312" y="16642"/>
                  </a:cubicBezTo>
                  <a:cubicBezTo>
                    <a:pt x="4824" y="17230"/>
                    <a:pt x="5418" y="17711"/>
                    <a:pt x="6061" y="18068"/>
                  </a:cubicBezTo>
                  <a:cubicBezTo>
                    <a:pt x="6061" y="18068"/>
                    <a:pt x="1718" y="19842"/>
                    <a:pt x="1718" y="19842"/>
                  </a:cubicBezTo>
                  <a:close/>
                  <a:moveTo>
                    <a:pt x="3717" y="12060"/>
                  </a:moveTo>
                  <a:lnTo>
                    <a:pt x="0" y="21600"/>
                  </a:lnTo>
                  <a:lnTo>
                    <a:pt x="9319" y="17795"/>
                  </a:lnTo>
                  <a:cubicBezTo>
                    <a:pt x="9153" y="17815"/>
                    <a:pt x="8987" y="17824"/>
                    <a:pt x="8822" y="17824"/>
                  </a:cubicBezTo>
                  <a:cubicBezTo>
                    <a:pt x="5971" y="17824"/>
                    <a:pt x="3389" y="15002"/>
                    <a:pt x="3717" y="12060"/>
                  </a:cubicBezTo>
                  <a:moveTo>
                    <a:pt x="16115" y="10657"/>
                  </a:moveTo>
                  <a:cubicBezTo>
                    <a:pt x="15925" y="10851"/>
                    <a:pt x="15627" y="11171"/>
                    <a:pt x="15280" y="11542"/>
                  </a:cubicBezTo>
                  <a:cubicBezTo>
                    <a:pt x="14662" y="12204"/>
                    <a:pt x="13712" y="13221"/>
                    <a:pt x="13147" y="13753"/>
                  </a:cubicBezTo>
                  <a:lnTo>
                    <a:pt x="7665" y="8141"/>
                  </a:lnTo>
                  <a:cubicBezTo>
                    <a:pt x="8185" y="7563"/>
                    <a:pt x="9179" y="6590"/>
                    <a:pt x="9825" y="5958"/>
                  </a:cubicBezTo>
                  <a:cubicBezTo>
                    <a:pt x="10188" y="5603"/>
                    <a:pt x="10500" y="5298"/>
                    <a:pt x="10690" y="5103"/>
                  </a:cubicBezTo>
                  <a:cubicBezTo>
                    <a:pt x="13284" y="2447"/>
                    <a:pt x="18271" y="993"/>
                    <a:pt x="20136" y="982"/>
                  </a:cubicBezTo>
                  <a:cubicBezTo>
                    <a:pt x="20132" y="2572"/>
                    <a:pt x="18824" y="7884"/>
                    <a:pt x="16115" y="10657"/>
                  </a:cubicBezTo>
                  <a:moveTo>
                    <a:pt x="12477" y="14563"/>
                  </a:moveTo>
                  <a:cubicBezTo>
                    <a:pt x="12127" y="15873"/>
                    <a:pt x="11665" y="17072"/>
                    <a:pt x="11154" y="18035"/>
                  </a:cubicBezTo>
                  <a:cubicBezTo>
                    <a:pt x="10943" y="17454"/>
                    <a:pt x="10642" y="16798"/>
                    <a:pt x="10214" y="16110"/>
                  </a:cubicBezTo>
                  <a:cubicBezTo>
                    <a:pt x="10035" y="15823"/>
                    <a:pt x="9728" y="15656"/>
                    <a:pt x="9405" y="15656"/>
                  </a:cubicBezTo>
                  <a:cubicBezTo>
                    <a:pt x="9329" y="15656"/>
                    <a:pt x="9252" y="15665"/>
                    <a:pt x="9176" y="15684"/>
                  </a:cubicBezTo>
                  <a:cubicBezTo>
                    <a:pt x="8990" y="15731"/>
                    <a:pt x="8799" y="15755"/>
                    <a:pt x="8610" y="15755"/>
                  </a:cubicBezTo>
                  <a:cubicBezTo>
                    <a:pt x="7905" y="15755"/>
                    <a:pt x="7217" y="15432"/>
                    <a:pt x="6621" y="14822"/>
                  </a:cubicBezTo>
                  <a:cubicBezTo>
                    <a:pt x="5861" y="14044"/>
                    <a:pt x="5561" y="13114"/>
                    <a:pt x="5779" y="12206"/>
                  </a:cubicBezTo>
                  <a:cubicBezTo>
                    <a:pt x="5877" y="11797"/>
                    <a:pt x="5709" y="11370"/>
                    <a:pt x="5363" y="11144"/>
                  </a:cubicBezTo>
                  <a:cubicBezTo>
                    <a:pt x="4690" y="10706"/>
                    <a:pt x="4050" y="10398"/>
                    <a:pt x="3482" y="10183"/>
                  </a:cubicBezTo>
                  <a:cubicBezTo>
                    <a:pt x="4423" y="9658"/>
                    <a:pt x="5594" y="9186"/>
                    <a:pt x="6874" y="8827"/>
                  </a:cubicBezTo>
                  <a:cubicBezTo>
                    <a:pt x="6900" y="8820"/>
                    <a:pt x="6921" y="8803"/>
                    <a:pt x="6946" y="8793"/>
                  </a:cubicBezTo>
                  <a:lnTo>
                    <a:pt x="12510" y="14490"/>
                  </a:lnTo>
                  <a:cubicBezTo>
                    <a:pt x="12501" y="14515"/>
                    <a:pt x="12484" y="14536"/>
                    <a:pt x="12477" y="14563"/>
                  </a:cubicBezTo>
                  <a:moveTo>
                    <a:pt x="20922" y="167"/>
                  </a:moveTo>
                  <a:cubicBezTo>
                    <a:pt x="20813" y="55"/>
                    <a:pt x="20545" y="0"/>
                    <a:pt x="20157" y="0"/>
                  </a:cubicBezTo>
                  <a:cubicBezTo>
                    <a:pt x="18131" y="0"/>
                    <a:pt x="12842" y="1511"/>
                    <a:pt x="10012" y="4409"/>
                  </a:cubicBezTo>
                  <a:cubicBezTo>
                    <a:pt x="9345" y="5092"/>
                    <a:pt x="7134" y="7175"/>
                    <a:pt x="6621" y="7880"/>
                  </a:cubicBezTo>
                  <a:cubicBezTo>
                    <a:pt x="4961" y="8346"/>
                    <a:pt x="2544" y="9277"/>
                    <a:pt x="1196" y="10657"/>
                  </a:cubicBezTo>
                  <a:cubicBezTo>
                    <a:pt x="1196" y="10657"/>
                    <a:pt x="2841" y="10663"/>
                    <a:pt x="4848" y="11972"/>
                  </a:cubicBezTo>
                  <a:cubicBezTo>
                    <a:pt x="4556" y="13190"/>
                    <a:pt x="4926" y="14475"/>
                    <a:pt x="5943" y="15516"/>
                  </a:cubicBezTo>
                  <a:cubicBezTo>
                    <a:pt x="6735" y="16327"/>
                    <a:pt x="7672" y="16737"/>
                    <a:pt x="8610" y="16737"/>
                  </a:cubicBezTo>
                  <a:cubicBezTo>
                    <a:pt x="8876" y="16737"/>
                    <a:pt x="9142" y="16704"/>
                    <a:pt x="9405" y="16637"/>
                  </a:cubicBezTo>
                  <a:cubicBezTo>
                    <a:pt x="10683" y="18692"/>
                    <a:pt x="10690" y="20376"/>
                    <a:pt x="10690" y="20376"/>
                  </a:cubicBezTo>
                  <a:cubicBezTo>
                    <a:pt x="12038" y="18996"/>
                    <a:pt x="12948" y="16521"/>
                    <a:pt x="13402" y="14822"/>
                  </a:cubicBezTo>
                  <a:cubicBezTo>
                    <a:pt x="14091" y="14297"/>
                    <a:pt x="16126" y="12034"/>
                    <a:pt x="16793" y="11351"/>
                  </a:cubicBezTo>
                  <a:cubicBezTo>
                    <a:pt x="20164" y="7900"/>
                    <a:pt x="21600" y="861"/>
                    <a:pt x="20922" y="167"/>
                  </a:cubicBezTo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29238" tIns="29238" rIns="29238" bIns="29238" numCol="1" anchor="ctr">
              <a:noAutofit/>
            </a:bodyPr>
            <a:lstStyle/>
            <a:p>
              <a:pPr defTabSz="219220"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Lato"/>
                  <a:ea typeface="Lato"/>
                  <a:cs typeface="Lato"/>
                  <a:sym typeface="Lato"/>
                </a:defRPr>
              </a:pPr>
              <a:endParaRPr/>
            </a:p>
          </p:txBody>
        </p:sp>
      </p:grpSp>
      <p:sp>
        <p:nvSpPr>
          <p:cNvPr id="95" name="TextBox 106"/>
          <p:cNvSpPr txBox="1"/>
          <p:nvPr/>
        </p:nvSpPr>
        <p:spPr>
          <a:xfrm>
            <a:off x="621600" y="3957473"/>
            <a:ext cx="2482874" cy="769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9238" tIns="29238" rIns="29238" bIns="29238">
            <a:spAutoFit/>
          </a:bodyPr>
          <a:lstStyle/>
          <a:p>
            <a:pPr algn="ctr" defTabSz="876848">
              <a:lnSpc>
                <a:spcPts val="1900"/>
              </a:lnSpc>
              <a:defRPr sz="1100">
                <a:solidFill>
                  <a:srgbClr val="767171"/>
                </a:solidFill>
              </a:defRPr>
            </a:pPr>
            <a:r>
              <a:rPr dirty="0"/>
              <a:t>Upload your own competencies, skills &amp; knowledge to the platform. </a:t>
            </a:r>
            <a:r>
              <a:rPr sz="900" dirty="0"/>
              <a:t>(Slides </a:t>
            </a:r>
            <a:r>
              <a:rPr lang="es-ES" sz="900" dirty="0"/>
              <a:t>5,</a:t>
            </a:r>
            <a:r>
              <a:rPr sz="900" dirty="0"/>
              <a:t>6,7)</a:t>
            </a:r>
          </a:p>
        </p:txBody>
      </p:sp>
      <p:sp>
        <p:nvSpPr>
          <p:cNvPr id="96" name="TextBox 107"/>
          <p:cNvSpPr txBox="1"/>
          <p:nvPr/>
        </p:nvSpPr>
        <p:spPr>
          <a:xfrm>
            <a:off x="1332042" y="3628353"/>
            <a:ext cx="1062000" cy="248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238" tIns="29238" rIns="29238" bIns="29238">
            <a:spAutoFit/>
          </a:bodyPr>
          <a:lstStyle>
            <a:lvl1pPr algn="ctr" defTabSz="876848">
              <a:defRPr sz="1200" b="1">
                <a:solidFill>
                  <a:srgbClr val="72778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AUTONOMY</a:t>
            </a:r>
          </a:p>
        </p:txBody>
      </p:sp>
      <p:sp>
        <p:nvSpPr>
          <p:cNvPr id="97" name="TextBox 111"/>
          <p:cNvSpPr txBox="1"/>
          <p:nvPr/>
        </p:nvSpPr>
        <p:spPr>
          <a:xfrm>
            <a:off x="3981866" y="3636852"/>
            <a:ext cx="1166850" cy="248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238" tIns="29238" rIns="29238" bIns="29238">
            <a:spAutoFit/>
          </a:bodyPr>
          <a:lstStyle>
            <a:lvl1pPr algn="ctr" defTabSz="876848">
              <a:defRPr sz="1200" b="1">
                <a:solidFill>
                  <a:srgbClr val="72778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dirty="0"/>
              <a:t>FLEXIBILITY</a:t>
            </a:r>
          </a:p>
        </p:txBody>
      </p:sp>
      <p:sp>
        <p:nvSpPr>
          <p:cNvPr id="98" name="TextBox 112"/>
          <p:cNvSpPr txBox="1"/>
          <p:nvPr/>
        </p:nvSpPr>
        <p:spPr>
          <a:xfrm>
            <a:off x="6018552" y="3954374"/>
            <a:ext cx="2482874" cy="1500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9238" tIns="29238" rIns="29238" bIns="29238">
            <a:spAutoFit/>
          </a:bodyPr>
          <a:lstStyle/>
          <a:p>
            <a:pPr algn="ctr" defTabSz="876848">
              <a:lnSpc>
                <a:spcPts val="1900"/>
              </a:lnSpc>
              <a:defRPr sz="1100">
                <a:solidFill>
                  <a:srgbClr val="767171"/>
                </a:solidFill>
              </a:defRPr>
            </a:pPr>
            <a:r>
              <a:rPr dirty="0"/>
              <a:t>Access to a store of AON's tools as well as matching observer guides</a:t>
            </a:r>
            <a:r>
              <a:rPr lang="es-ES" dirty="0"/>
              <a:t>,</a:t>
            </a:r>
            <a:r>
              <a:rPr dirty="0"/>
              <a:t> all customizable to generate trackable quantitative and qualitative data.</a:t>
            </a:r>
          </a:p>
          <a:p>
            <a:pPr algn="ctr" defTabSz="876848">
              <a:lnSpc>
                <a:spcPts val="1900"/>
              </a:lnSpc>
              <a:defRPr sz="900">
                <a:solidFill>
                  <a:srgbClr val="767171"/>
                </a:solidFill>
              </a:defRPr>
            </a:pPr>
            <a:r>
              <a:rPr dirty="0"/>
              <a:t>(Slides </a:t>
            </a:r>
            <a:r>
              <a:rPr lang="es-ES" dirty="0"/>
              <a:t>10,</a:t>
            </a:r>
            <a:r>
              <a:rPr dirty="0"/>
              <a:t>11,1</a:t>
            </a:r>
            <a:r>
              <a:rPr lang="es-ES" dirty="0"/>
              <a:t>2</a:t>
            </a:r>
            <a:r>
              <a:rPr dirty="0"/>
              <a:t>,</a:t>
            </a:r>
            <a:r>
              <a:rPr lang="es-ES" dirty="0"/>
              <a:t>16,</a:t>
            </a:r>
            <a:r>
              <a:rPr dirty="0"/>
              <a:t>17)</a:t>
            </a:r>
          </a:p>
        </p:txBody>
      </p:sp>
      <p:sp>
        <p:nvSpPr>
          <p:cNvPr id="99" name="TextBox 114"/>
          <p:cNvSpPr txBox="1"/>
          <p:nvPr/>
        </p:nvSpPr>
        <p:spPr>
          <a:xfrm>
            <a:off x="8711252" y="3921395"/>
            <a:ext cx="2482874" cy="1500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9238" tIns="29238" rIns="29238" bIns="29238">
            <a:spAutoFit/>
          </a:bodyPr>
          <a:lstStyle/>
          <a:p>
            <a:pPr algn="ctr" defTabSz="876848">
              <a:lnSpc>
                <a:spcPts val="1900"/>
              </a:lnSpc>
              <a:defRPr sz="1100">
                <a:solidFill>
                  <a:srgbClr val="767171"/>
                </a:solidFill>
              </a:defRPr>
            </a:pPr>
            <a:r>
              <a:rPr dirty="0"/>
              <a:t>Seamless candidate and assessor experience, all handled within Panorama, from automatic emails, customizable landing pages and video conference. </a:t>
            </a:r>
          </a:p>
          <a:p>
            <a:pPr algn="ctr" defTabSz="876848">
              <a:lnSpc>
                <a:spcPts val="1900"/>
              </a:lnSpc>
              <a:defRPr sz="900">
                <a:solidFill>
                  <a:srgbClr val="767171"/>
                </a:solidFill>
              </a:defRPr>
            </a:pPr>
            <a:r>
              <a:rPr dirty="0"/>
              <a:t>(Slides </a:t>
            </a:r>
            <a:r>
              <a:rPr lang="es-ES" dirty="0"/>
              <a:t>13,</a:t>
            </a:r>
            <a:r>
              <a:rPr dirty="0"/>
              <a:t>14,15,1</a:t>
            </a:r>
            <a:r>
              <a:rPr lang="es-ES" dirty="0"/>
              <a:t>8</a:t>
            </a:r>
            <a:r>
              <a:rPr dirty="0"/>
              <a:t>,19,20,21,22)</a:t>
            </a:r>
          </a:p>
        </p:txBody>
      </p:sp>
      <p:sp>
        <p:nvSpPr>
          <p:cNvPr id="100" name="TextBox 115"/>
          <p:cNvSpPr txBox="1"/>
          <p:nvPr/>
        </p:nvSpPr>
        <p:spPr>
          <a:xfrm>
            <a:off x="9171727" y="3644416"/>
            <a:ext cx="1349277" cy="248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9238" tIns="29238" rIns="29238" bIns="29238">
            <a:spAutoFit/>
          </a:bodyPr>
          <a:lstStyle>
            <a:lvl1pPr algn="ctr" defTabSz="876848">
              <a:defRPr sz="1200" b="1">
                <a:solidFill>
                  <a:srgbClr val="72778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ENGAGEMENT</a:t>
            </a:r>
          </a:p>
        </p:txBody>
      </p:sp>
      <p:sp>
        <p:nvSpPr>
          <p:cNvPr id="101" name="TextBox 110"/>
          <p:cNvSpPr txBox="1"/>
          <p:nvPr/>
        </p:nvSpPr>
        <p:spPr>
          <a:xfrm>
            <a:off x="3405663" y="3954374"/>
            <a:ext cx="2482875" cy="769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9238" tIns="29238" rIns="29238" bIns="29238">
            <a:spAutoFit/>
          </a:bodyPr>
          <a:lstStyle/>
          <a:p>
            <a:pPr algn="ctr" defTabSz="876848">
              <a:lnSpc>
                <a:spcPts val="1900"/>
              </a:lnSpc>
              <a:defRPr sz="1100">
                <a:solidFill>
                  <a:srgbClr val="767171"/>
                </a:solidFill>
              </a:defRPr>
            </a:pPr>
            <a:r>
              <a:rPr dirty="0" err="1"/>
              <a:t>Eas</a:t>
            </a:r>
            <a:r>
              <a:rPr lang="es-ES" dirty="0"/>
              <a:t>y to</a:t>
            </a:r>
            <a:r>
              <a:rPr dirty="0"/>
              <a:t> </a:t>
            </a:r>
            <a:r>
              <a:rPr lang="es-ES" dirty="0"/>
              <a:t>c</a:t>
            </a:r>
            <a:r>
              <a:rPr dirty="0" err="1"/>
              <a:t>reate</a:t>
            </a:r>
            <a:r>
              <a:rPr dirty="0"/>
              <a:t> custom made and editable candidate journeys.</a:t>
            </a:r>
          </a:p>
          <a:p>
            <a:pPr algn="ctr" defTabSz="876848">
              <a:lnSpc>
                <a:spcPts val="1900"/>
              </a:lnSpc>
              <a:defRPr sz="900">
                <a:solidFill>
                  <a:srgbClr val="767171"/>
                </a:solidFill>
              </a:defRPr>
            </a:pPr>
            <a:r>
              <a:rPr dirty="0"/>
              <a:t>(Slides </a:t>
            </a:r>
            <a:r>
              <a:rPr lang="es-ES" dirty="0"/>
              <a:t>8 &amp; </a:t>
            </a:r>
            <a:r>
              <a:rPr dirty="0"/>
              <a:t>9)</a:t>
            </a:r>
          </a:p>
        </p:txBody>
      </p:sp>
      <p:sp>
        <p:nvSpPr>
          <p:cNvPr id="102" name="TextBox 111"/>
          <p:cNvSpPr txBox="1"/>
          <p:nvPr/>
        </p:nvSpPr>
        <p:spPr>
          <a:xfrm>
            <a:off x="6624725" y="3628353"/>
            <a:ext cx="1214813" cy="2437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9238" tIns="29238" rIns="29238" bIns="29238">
            <a:spAutoFit/>
          </a:bodyPr>
          <a:lstStyle>
            <a:lvl1pPr algn="ctr" defTabSz="876848">
              <a:defRPr sz="1200" b="1">
                <a:solidFill>
                  <a:srgbClr val="72778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dirty="0"/>
              <a:t>OBJE</a:t>
            </a:r>
            <a:r>
              <a:rPr lang="es-ES" dirty="0"/>
              <a:t>C</a:t>
            </a:r>
            <a:r>
              <a:rPr dirty="0"/>
              <a:t>TIVITY</a:t>
            </a:r>
          </a:p>
        </p:txBody>
      </p:sp>
      <p:grpSp>
        <p:nvGrpSpPr>
          <p:cNvPr id="109" name="Grupo"/>
          <p:cNvGrpSpPr/>
          <p:nvPr/>
        </p:nvGrpSpPr>
        <p:grpSpPr>
          <a:xfrm>
            <a:off x="992388" y="1620256"/>
            <a:ext cx="1741299" cy="1741299"/>
            <a:chOff x="0" y="0"/>
            <a:chExt cx="1741298" cy="1741298"/>
          </a:xfrm>
        </p:grpSpPr>
        <p:sp>
          <p:nvSpPr>
            <p:cNvPr id="103" name="Oval 74"/>
            <p:cNvSpPr/>
            <p:nvPr/>
          </p:nvSpPr>
          <p:spPr>
            <a:xfrm>
              <a:off x="0" y="0"/>
              <a:ext cx="1741299" cy="1741299"/>
            </a:xfrm>
            <a:prstGeom prst="ellipse">
              <a:avLst/>
            </a:prstGeom>
            <a:solidFill>
              <a:srgbClr val="04A5FF"/>
            </a:solidFill>
            <a:ln w="3175" cap="flat">
              <a:noFill/>
              <a:miter lim="400000"/>
            </a:ln>
            <a:effectLst>
              <a:outerShdw blurRad="393700" rotWithShape="0">
                <a:srgbClr val="000000">
                  <a:alpha val="12000"/>
                </a:srgbClr>
              </a:outerShdw>
            </a:effectLst>
          </p:spPr>
          <p:txBody>
            <a:bodyPr wrap="square" lIns="29238" tIns="29238" rIns="29238" bIns="29238" numCol="1" anchor="ctr">
              <a:noAutofit/>
            </a:bodyPr>
            <a:lstStyle/>
            <a:p>
              <a:pPr algn="ctr" defTabSz="876848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04" name="Oval 82"/>
            <p:cNvSpPr/>
            <p:nvPr/>
          </p:nvSpPr>
          <p:spPr>
            <a:xfrm>
              <a:off x="194418" y="194418"/>
              <a:ext cx="1352464" cy="1352464"/>
            </a:xfrm>
            <a:prstGeom prst="ellipse">
              <a:avLst/>
            </a:prstGeom>
            <a:solidFill>
              <a:srgbClr val="04A5FF"/>
            </a:solidFill>
            <a:ln w="381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29238" tIns="29238" rIns="29238" bIns="29238" numCol="1" anchor="ctr">
              <a:noAutofit/>
            </a:bodyPr>
            <a:lstStyle/>
            <a:p>
              <a:pPr algn="ctr" defTabSz="876848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05" name="Oval 85"/>
            <p:cNvSpPr/>
            <p:nvPr/>
          </p:nvSpPr>
          <p:spPr>
            <a:xfrm>
              <a:off x="1446901" y="660465"/>
              <a:ext cx="184195" cy="184196"/>
            </a:xfrm>
            <a:prstGeom prst="ellipse">
              <a:avLst/>
            </a:prstGeom>
            <a:solidFill>
              <a:srgbClr val="FFFFFF"/>
            </a:solidFill>
            <a:ln w="76200" cap="flat">
              <a:solidFill>
                <a:srgbClr val="04A5FF"/>
              </a:solidFill>
              <a:prstDash val="solid"/>
              <a:miter lim="800000"/>
            </a:ln>
            <a:effectLst/>
          </p:spPr>
          <p:txBody>
            <a:bodyPr wrap="square" lIns="29238" tIns="29238" rIns="29238" bIns="29238" numCol="1" anchor="ctr">
              <a:noAutofit/>
            </a:bodyPr>
            <a:lstStyle/>
            <a:p>
              <a:pPr algn="ctr" defTabSz="876848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06" name="Shape"/>
            <p:cNvSpPr/>
            <p:nvPr/>
          </p:nvSpPr>
          <p:spPr>
            <a:xfrm>
              <a:off x="584899" y="599977"/>
              <a:ext cx="177556" cy="56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280" y="4050"/>
                  </a:moveTo>
                  <a:cubicBezTo>
                    <a:pt x="17280" y="2025"/>
                    <a:pt x="17280" y="2025"/>
                    <a:pt x="17280" y="2025"/>
                  </a:cubicBezTo>
                  <a:cubicBezTo>
                    <a:pt x="17280" y="844"/>
                    <a:pt x="14580" y="0"/>
                    <a:pt x="10800" y="0"/>
                  </a:cubicBezTo>
                  <a:cubicBezTo>
                    <a:pt x="7020" y="0"/>
                    <a:pt x="4320" y="844"/>
                    <a:pt x="4320" y="2025"/>
                  </a:cubicBezTo>
                  <a:cubicBezTo>
                    <a:pt x="4320" y="4050"/>
                    <a:pt x="4320" y="4050"/>
                    <a:pt x="4320" y="4050"/>
                  </a:cubicBezTo>
                  <a:cubicBezTo>
                    <a:pt x="1620" y="4725"/>
                    <a:pt x="0" y="5569"/>
                    <a:pt x="0" y="6750"/>
                  </a:cubicBezTo>
                  <a:cubicBezTo>
                    <a:pt x="0" y="7931"/>
                    <a:pt x="1620" y="8775"/>
                    <a:pt x="4320" y="9450"/>
                  </a:cubicBezTo>
                  <a:cubicBezTo>
                    <a:pt x="4320" y="19575"/>
                    <a:pt x="4320" y="19575"/>
                    <a:pt x="4320" y="19575"/>
                  </a:cubicBezTo>
                  <a:cubicBezTo>
                    <a:pt x="4320" y="20756"/>
                    <a:pt x="7020" y="21600"/>
                    <a:pt x="10800" y="21600"/>
                  </a:cubicBezTo>
                  <a:cubicBezTo>
                    <a:pt x="14580" y="21600"/>
                    <a:pt x="17280" y="20756"/>
                    <a:pt x="17280" y="19575"/>
                  </a:cubicBezTo>
                  <a:cubicBezTo>
                    <a:pt x="17280" y="9450"/>
                    <a:pt x="17280" y="9450"/>
                    <a:pt x="17280" y="9450"/>
                  </a:cubicBezTo>
                  <a:cubicBezTo>
                    <a:pt x="19980" y="8775"/>
                    <a:pt x="21600" y="7931"/>
                    <a:pt x="21600" y="6750"/>
                  </a:cubicBezTo>
                  <a:cubicBezTo>
                    <a:pt x="21600" y="5569"/>
                    <a:pt x="19980" y="4725"/>
                    <a:pt x="17280" y="4050"/>
                  </a:cubicBezTo>
                  <a:close/>
                  <a:moveTo>
                    <a:pt x="8640" y="2025"/>
                  </a:moveTo>
                  <a:cubicBezTo>
                    <a:pt x="8640" y="1687"/>
                    <a:pt x="9720" y="1350"/>
                    <a:pt x="10800" y="1350"/>
                  </a:cubicBezTo>
                  <a:cubicBezTo>
                    <a:pt x="11880" y="1350"/>
                    <a:pt x="12960" y="1687"/>
                    <a:pt x="12960" y="2025"/>
                  </a:cubicBezTo>
                  <a:cubicBezTo>
                    <a:pt x="12960" y="3375"/>
                    <a:pt x="12960" y="3375"/>
                    <a:pt x="12960" y="3375"/>
                  </a:cubicBezTo>
                  <a:cubicBezTo>
                    <a:pt x="12420" y="3375"/>
                    <a:pt x="11340" y="3375"/>
                    <a:pt x="10800" y="3375"/>
                  </a:cubicBezTo>
                  <a:cubicBezTo>
                    <a:pt x="10260" y="3375"/>
                    <a:pt x="9180" y="3375"/>
                    <a:pt x="8640" y="3375"/>
                  </a:cubicBezTo>
                  <a:lnTo>
                    <a:pt x="8640" y="2025"/>
                  </a:lnTo>
                  <a:close/>
                  <a:moveTo>
                    <a:pt x="12960" y="19575"/>
                  </a:moveTo>
                  <a:cubicBezTo>
                    <a:pt x="12960" y="19913"/>
                    <a:pt x="11880" y="20250"/>
                    <a:pt x="10800" y="20250"/>
                  </a:cubicBezTo>
                  <a:cubicBezTo>
                    <a:pt x="9720" y="20250"/>
                    <a:pt x="8640" y="19913"/>
                    <a:pt x="8640" y="19575"/>
                  </a:cubicBezTo>
                  <a:cubicBezTo>
                    <a:pt x="8640" y="10125"/>
                    <a:pt x="8640" y="10125"/>
                    <a:pt x="8640" y="10125"/>
                  </a:cubicBezTo>
                  <a:cubicBezTo>
                    <a:pt x="9180" y="10125"/>
                    <a:pt x="10260" y="10125"/>
                    <a:pt x="10800" y="10125"/>
                  </a:cubicBezTo>
                  <a:cubicBezTo>
                    <a:pt x="11340" y="10125"/>
                    <a:pt x="12420" y="10125"/>
                    <a:pt x="12960" y="10125"/>
                  </a:cubicBezTo>
                  <a:lnTo>
                    <a:pt x="12960" y="19575"/>
                  </a:lnTo>
                  <a:close/>
                  <a:moveTo>
                    <a:pt x="16740" y="7256"/>
                  </a:moveTo>
                  <a:cubicBezTo>
                    <a:pt x="16740" y="7425"/>
                    <a:pt x="16740" y="7425"/>
                    <a:pt x="16740" y="7425"/>
                  </a:cubicBezTo>
                  <a:cubicBezTo>
                    <a:pt x="16740" y="7594"/>
                    <a:pt x="16200" y="7762"/>
                    <a:pt x="16200" y="7931"/>
                  </a:cubicBezTo>
                  <a:cubicBezTo>
                    <a:pt x="16200" y="7931"/>
                    <a:pt x="16200" y="7931"/>
                    <a:pt x="16200" y="7931"/>
                  </a:cubicBezTo>
                  <a:cubicBezTo>
                    <a:pt x="15660" y="8100"/>
                    <a:pt x="15120" y="8269"/>
                    <a:pt x="14580" y="8438"/>
                  </a:cubicBezTo>
                  <a:cubicBezTo>
                    <a:pt x="14580" y="8438"/>
                    <a:pt x="14580" y="8438"/>
                    <a:pt x="14580" y="8438"/>
                  </a:cubicBezTo>
                  <a:cubicBezTo>
                    <a:pt x="14040" y="8438"/>
                    <a:pt x="13500" y="8606"/>
                    <a:pt x="12960" y="8606"/>
                  </a:cubicBezTo>
                  <a:cubicBezTo>
                    <a:pt x="12420" y="8775"/>
                    <a:pt x="11340" y="8775"/>
                    <a:pt x="10800" y="8775"/>
                  </a:cubicBezTo>
                  <a:cubicBezTo>
                    <a:pt x="10260" y="8775"/>
                    <a:pt x="9180" y="8775"/>
                    <a:pt x="8640" y="8606"/>
                  </a:cubicBezTo>
                  <a:cubicBezTo>
                    <a:pt x="8100" y="8606"/>
                    <a:pt x="7560" y="8438"/>
                    <a:pt x="7020" y="8438"/>
                  </a:cubicBezTo>
                  <a:cubicBezTo>
                    <a:pt x="7020" y="8438"/>
                    <a:pt x="7020" y="8438"/>
                    <a:pt x="7020" y="8438"/>
                  </a:cubicBezTo>
                  <a:cubicBezTo>
                    <a:pt x="6480" y="8269"/>
                    <a:pt x="5940" y="8100"/>
                    <a:pt x="5400" y="7931"/>
                  </a:cubicBezTo>
                  <a:cubicBezTo>
                    <a:pt x="5400" y="7931"/>
                    <a:pt x="5400" y="7931"/>
                    <a:pt x="5400" y="7931"/>
                  </a:cubicBezTo>
                  <a:cubicBezTo>
                    <a:pt x="5400" y="7762"/>
                    <a:pt x="4860" y="7594"/>
                    <a:pt x="4860" y="7425"/>
                  </a:cubicBezTo>
                  <a:cubicBezTo>
                    <a:pt x="4860" y="7425"/>
                    <a:pt x="4860" y="7425"/>
                    <a:pt x="4860" y="7256"/>
                  </a:cubicBezTo>
                  <a:cubicBezTo>
                    <a:pt x="4320" y="7088"/>
                    <a:pt x="4320" y="6919"/>
                    <a:pt x="4320" y="6750"/>
                  </a:cubicBezTo>
                  <a:cubicBezTo>
                    <a:pt x="4320" y="6581"/>
                    <a:pt x="4320" y="6412"/>
                    <a:pt x="4860" y="6244"/>
                  </a:cubicBezTo>
                  <a:cubicBezTo>
                    <a:pt x="4860" y="6075"/>
                    <a:pt x="4860" y="6075"/>
                    <a:pt x="4860" y="6075"/>
                  </a:cubicBezTo>
                  <a:cubicBezTo>
                    <a:pt x="4860" y="5906"/>
                    <a:pt x="5400" y="5737"/>
                    <a:pt x="5400" y="5569"/>
                  </a:cubicBezTo>
                  <a:cubicBezTo>
                    <a:pt x="5400" y="5569"/>
                    <a:pt x="5400" y="5569"/>
                    <a:pt x="5400" y="5569"/>
                  </a:cubicBezTo>
                  <a:cubicBezTo>
                    <a:pt x="5940" y="5400"/>
                    <a:pt x="6480" y="5231"/>
                    <a:pt x="7020" y="5063"/>
                  </a:cubicBezTo>
                  <a:cubicBezTo>
                    <a:pt x="7020" y="5063"/>
                    <a:pt x="7020" y="5063"/>
                    <a:pt x="7020" y="5063"/>
                  </a:cubicBezTo>
                  <a:cubicBezTo>
                    <a:pt x="7560" y="5063"/>
                    <a:pt x="8100" y="4894"/>
                    <a:pt x="8640" y="4894"/>
                  </a:cubicBezTo>
                  <a:cubicBezTo>
                    <a:pt x="9180" y="4725"/>
                    <a:pt x="10260" y="4725"/>
                    <a:pt x="10800" y="4725"/>
                  </a:cubicBezTo>
                  <a:cubicBezTo>
                    <a:pt x="11340" y="4725"/>
                    <a:pt x="12420" y="4725"/>
                    <a:pt x="12960" y="4894"/>
                  </a:cubicBezTo>
                  <a:cubicBezTo>
                    <a:pt x="13500" y="4894"/>
                    <a:pt x="14040" y="5063"/>
                    <a:pt x="14580" y="5063"/>
                  </a:cubicBezTo>
                  <a:cubicBezTo>
                    <a:pt x="14580" y="5063"/>
                    <a:pt x="14580" y="5063"/>
                    <a:pt x="14580" y="5063"/>
                  </a:cubicBezTo>
                  <a:cubicBezTo>
                    <a:pt x="15120" y="5231"/>
                    <a:pt x="15660" y="5400"/>
                    <a:pt x="16200" y="5569"/>
                  </a:cubicBezTo>
                  <a:cubicBezTo>
                    <a:pt x="16200" y="5569"/>
                    <a:pt x="16200" y="5569"/>
                    <a:pt x="16200" y="5569"/>
                  </a:cubicBezTo>
                  <a:cubicBezTo>
                    <a:pt x="16200" y="5737"/>
                    <a:pt x="16740" y="5906"/>
                    <a:pt x="16740" y="6075"/>
                  </a:cubicBezTo>
                  <a:cubicBezTo>
                    <a:pt x="16740" y="6075"/>
                    <a:pt x="16740" y="6075"/>
                    <a:pt x="16740" y="6244"/>
                  </a:cubicBezTo>
                  <a:cubicBezTo>
                    <a:pt x="17280" y="6412"/>
                    <a:pt x="17280" y="6581"/>
                    <a:pt x="17280" y="6750"/>
                  </a:cubicBezTo>
                  <a:cubicBezTo>
                    <a:pt x="17280" y="6919"/>
                    <a:pt x="17280" y="7088"/>
                    <a:pt x="16740" y="725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Roboto"/>
                  <a:ea typeface="Roboto"/>
                  <a:cs typeface="Roboto"/>
                  <a:sym typeface="Roboto"/>
                </a:defRPr>
              </a:pPr>
              <a:endParaRPr/>
            </a:p>
          </p:txBody>
        </p:sp>
        <p:sp>
          <p:nvSpPr>
            <p:cNvPr id="107" name="Shape"/>
            <p:cNvSpPr/>
            <p:nvPr/>
          </p:nvSpPr>
          <p:spPr>
            <a:xfrm>
              <a:off x="976993" y="599977"/>
              <a:ext cx="179407" cy="56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280" y="4050"/>
                  </a:moveTo>
                  <a:cubicBezTo>
                    <a:pt x="17280" y="2025"/>
                    <a:pt x="17280" y="2025"/>
                    <a:pt x="17280" y="2025"/>
                  </a:cubicBezTo>
                  <a:cubicBezTo>
                    <a:pt x="17280" y="844"/>
                    <a:pt x="14580" y="0"/>
                    <a:pt x="10800" y="0"/>
                  </a:cubicBezTo>
                  <a:cubicBezTo>
                    <a:pt x="7020" y="0"/>
                    <a:pt x="4320" y="844"/>
                    <a:pt x="4320" y="2025"/>
                  </a:cubicBezTo>
                  <a:cubicBezTo>
                    <a:pt x="4320" y="4050"/>
                    <a:pt x="4320" y="4050"/>
                    <a:pt x="4320" y="4050"/>
                  </a:cubicBezTo>
                  <a:cubicBezTo>
                    <a:pt x="1620" y="4725"/>
                    <a:pt x="0" y="5569"/>
                    <a:pt x="0" y="6750"/>
                  </a:cubicBezTo>
                  <a:cubicBezTo>
                    <a:pt x="0" y="7931"/>
                    <a:pt x="1620" y="8775"/>
                    <a:pt x="4320" y="9450"/>
                  </a:cubicBezTo>
                  <a:cubicBezTo>
                    <a:pt x="4320" y="19575"/>
                    <a:pt x="4320" y="19575"/>
                    <a:pt x="4320" y="19575"/>
                  </a:cubicBezTo>
                  <a:cubicBezTo>
                    <a:pt x="4320" y="20756"/>
                    <a:pt x="7020" y="21600"/>
                    <a:pt x="10800" y="21600"/>
                  </a:cubicBezTo>
                  <a:cubicBezTo>
                    <a:pt x="14580" y="21600"/>
                    <a:pt x="17280" y="20756"/>
                    <a:pt x="17280" y="19575"/>
                  </a:cubicBezTo>
                  <a:cubicBezTo>
                    <a:pt x="17280" y="9450"/>
                    <a:pt x="17280" y="9450"/>
                    <a:pt x="17280" y="9450"/>
                  </a:cubicBezTo>
                  <a:cubicBezTo>
                    <a:pt x="19980" y="8775"/>
                    <a:pt x="21600" y="7931"/>
                    <a:pt x="21600" y="6750"/>
                  </a:cubicBezTo>
                  <a:cubicBezTo>
                    <a:pt x="21600" y="5569"/>
                    <a:pt x="19980" y="4725"/>
                    <a:pt x="17280" y="4050"/>
                  </a:cubicBezTo>
                  <a:close/>
                  <a:moveTo>
                    <a:pt x="8640" y="2025"/>
                  </a:moveTo>
                  <a:cubicBezTo>
                    <a:pt x="8640" y="1687"/>
                    <a:pt x="9720" y="1350"/>
                    <a:pt x="10800" y="1350"/>
                  </a:cubicBezTo>
                  <a:cubicBezTo>
                    <a:pt x="11880" y="1350"/>
                    <a:pt x="12960" y="1687"/>
                    <a:pt x="12960" y="2025"/>
                  </a:cubicBezTo>
                  <a:cubicBezTo>
                    <a:pt x="12960" y="3375"/>
                    <a:pt x="12960" y="3375"/>
                    <a:pt x="12960" y="3375"/>
                  </a:cubicBezTo>
                  <a:cubicBezTo>
                    <a:pt x="12420" y="3375"/>
                    <a:pt x="11340" y="3375"/>
                    <a:pt x="10800" y="3375"/>
                  </a:cubicBezTo>
                  <a:cubicBezTo>
                    <a:pt x="10260" y="3375"/>
                    <a:pt x="9180" y="3375"/>
                    <a:pt x="8640" y="3375"/>
                  </a:cubicBezTo>
                  <a:lnTo>
                    <a:pt x="8640" y="2025"/>
                  </a:lnTo>
                  <a:close/>
                  <a:moveTo>
                    <a:pt x="12960" y="19575"/>
                  </a:moveTo>
                  <a:cubicBezTo>
                    <a:pt x="12960" y="19913"/>
                    <a:pt x="11880" y="20250"/>
                    <a:pt x="10800" y="20250"/>
                  </a:cubicBezTo>
                  <a:cubicBezTo>
                    <a:pt x="9720" y="20250"/>
                    <a:pt x="8640" y="19913"/>
                    <a:pt x="8640" y="19575"/>
                  </a:cubicBezTo>
                  <a:cubicBezTo>
                    <a:pt x="8640" y="10125"/>
                    <a:pt x="8640" y="10125"/>
                    <a:pt x="8640" y="10125"/>
                  </a:cubicBezTo>
                  <a:cubicBezTo>
                    <a:pt x="9180" y="10125"/>
                    <a:pt x="10260" y="10125"/>
                    <a:pt x="10800" y="10125"/>
                  </a:cubicBezTo>
                  <a:cubicBezTo>
                    <a:pt x="11340" y="10125"/>
                    <a:pt x="12420" y="10125"/>
                    <a:pt x="12960" y="10125"/>
                  </a:cubicBezTo>
                  <a:lnTo>
                    <a:pt x="12960" y="19575"/>
                  </a:lnTo>
                  <a:close/>
                  <a:moveTo>
                    <a:pt x="16740" y="7256"/>
                  </a:moveTo>
                  <a:cubicBezTo>
                    <a:pt x="16740" y="7425"/>
                    <a:pt x="16740" y="7425"/>
                    <a:pt x="16740" y="7425"/>
                  </a:cubicBezTo>
                  <a:cubicBezTo>
                    <a:pt x="16740" y="7594"/>
                    <a:pt x="16200" y="7762"/>
                    <a:pt x="16200" y="7931"/>
                  </a:cubicBezTo>
                  <a:cubicBezTo>
                    <a:pt x="16200" y="7931"/>
                    <a:pt x="16200" y="7931"/>
                    <a:pt x="16200" y="7931"/>
                  </a:cubicBezTo>
                  <a:cubicBezTo>
                    <a:pt x="15660" y="8100"/>
                    <a:pt x="15120" y="8269"/>
                    <a:pt x="14580" y="8438"/>
                  </a:cubicBezTo>
                  <a:cubicBezTo>
                    <a:pt x="14580" y="8438"/>
                    <a:pt x="14580" y="8438"/>
                    <a:pt x="14580" y="8438"/>
                  </a:cubicBezTo>
                  <a:cubicBezTo>
                    <a:pt x="14040" y="8438"/>
                    <a:pt x="13500" y="8606"/>
                    <a:pt x="12960" y="8606"/>
                  </a:cubicBezTo>
                  <a:cubicBezTo>
                    <a:pt x="12420" y="8775"/>
                    <a:pt x="11340" y="8775"/>
                    <a:pt x="10800" y="8775"/>
                  </a:cubicBezTo>
                  <a:cubicBezTo>
                    <a:pt x="10260" y="8775"/>
                    <a:pt x="9180" y="8775"/>
                    <a:pt x="8640" y="8606"/>
                  </a:cubicBezTo>
                  <a:cubicBezTo>
                    <a:pt x="8100" y="8606"/>
                    <a:pt x="7560" y="8438"/>
                    <a:pt x="7020" y="8438"/>
                  </a:cubicBezTo>
                  <a:cubicBezTo>
                    <a:pt x="7020" y="8438"/>
                    <a:pt x="7020" y="8438"/>
                    <a:pt x="7020" y="8438"/>
                  </a:cubicBezTo>
                  <a:cubicBezTo>
                    <a:pt x="6480" y="8269"/>
                    <a:pt x="5940" y="8100"/>
                    <a:pt x="5400" y="7931"/>
                  </a:cubicBezTo>
                  <a:cubicBezTo>
                    <a:pt x="5400" y="7931"/>
                    <a:pt x="5400" y="7931"/>
                    <a:pt x="5400" y="7931"/>
                  </a:cubicBezTo>
                  <a:cubicBezTo>
                    <a:pt x="5400" y="7762"/>
                    <a:pt x="4860" y="7594"/>
                    <a:pt x="4860" y="7425"/>
                  </a:cubicBezTo>
                  <a:cubicBezTo>
                    <a:pt x="4860" y="7425"/>
                    <a:pt x="4860" y="7425"/>
                    <a:pt x="4860" y="7256"/>
                  </a:cubicBezTo>
                  <a:cubicBezTo>
                    <a:pt x="4320" y="7088"/>
                    <a:pt x="4320" y="6919"/>
                    <a:pt x="4320" y="6750"/>
                  </a:cubicBezTo>
                  <a:cubicBezTo>
                    <a:pt x="4320" y="6581"/>
                    <a:pt x="4320" y="6412"/>
                    <a:pt x="4860" y="6244"/>
                  </a:cubicBezTo>
                  <a:cubicBezTo>
                    <a:pt x="4860" y="6075"/>
                    <a:pt x="4860" y="6075"/>
                    <a:pt x="4860" y="6075"/>
                  </a:cubicBezTo>
                  <a:cubicBezTo>
                    <a:pt x="4860" y="5906"/>
                    <a:pt x="5400" y="5737"/>
                    <a:pt x="5400" y="5569"/>
                  </a:cubicBezTo>
                  <a:cubicBezTo>
                    <a:pt x="5400" y="5569"/>
                    <a:pt x="5400" y="5569"/>
                    <a:pt x="5400" y="5569"/>
                  </a:cubicBezTo>
                  <a:cubicBezTo>
                    <a:pt x="5940" y="5400"/>
                    <a:pt x="6480" y="5231"/>
                    <a:pt x="7020" y="5063"/>
                  </a:cubicBezTo>
                  <a:cubicBezTo>
                    <a:pt x="7020" y="5063"/>
                    <a:pt x="7020" y="5063"/>
                    <a:pt x="7020" y="5063"/>
                  </a:cubicBezTo>
                  <a:cubicBezTo>
                    <a:pt x="7560" y="5063"/>
                    <a:pt x="8100" y="4894"/>
                    <a:pt x="8640" y="4894"/>
                  </a:cubicBezTo>
                  <a:cubicBezTo>
                    <a:pt x="9180" y="4725"/>
                    <a:pt x="10260" y="4725"/>
                    <a:pt x="10800" y="4725"/>
                  </a:cubicBezTo>
                  <a:cubicBezTo>
                    <a:pt x="11340" y="4725"/>
                    <a:pt x="12420" y="4725"/>
                    <a:pt x="12960" y="4894"/>
                  </a:cubicBezTo>
                  <a:cubicBezTo>
                    <a:pt x="13500" y="4894"/>
                    <a:pt x="14040" y="5063"/>
                    <a:pt x="14580" y="5063"/>
                  </a:cubicBezTo>
                  <a:cubicBezTo>
                    <a:pt x="14580" y="5063"/>
                    <a:pt x="14580" y="5063"/>
                    <a:pt x="14580" y="5063"/>
                  </a:cubicBezTo>
                  <a:cubicBezTo>
                    <a:pt x="15120" y="5231"/>
                    <a:pt x="15660" y="5400"/>
                    <a:pt x="16200" y="5569"/>
                  </a:cubicBezTo>
                  <a:cubicBezTo>
                    <a:pt x="16200" y="5569"/>
                    <a:pt x="16200" y="5569"/>
                    <a:pt x="16200" y="5569"/>
                  </a:cubicBezTo>
                  <a:cubicBezTo>
                    <a:pt x="16200" y="5737"/>
                    <a:pt x="16740" y="5906"/>
                    <a:pt x="16740" y="6075"/>
                  </a:cubicBezTo>
                  <a:cubicBezTo>
                    <a:pt x="16740" y="6075"/>
                    <a:pt x="16740" y="6075"/>
                    <a:pt x="16740" y="6244"/>
                  </a:cubicBezTo>
                  <a:cubicBezTo>
                    <a:pt x="17280" y="6412"/>
                    <a:pt x="17280" y="6581"/>
                    <a:pt x="17280" y="6750"/>
                  </a:cubicBezTo>
                  <a:cubicBezTo>
                    <a:pt x="17280" y="6919"/>
                    <a:pt x="17280" y="7088"/>
                    <a:pt x="16740" y="725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Roboto"/>
                  <a:ea typeface="Roboto"/>
                  <a:cs typeface="Roboto"/>
                  <a:sym typeface="Roboto"/>
                </a:defRPr>
              </a:pPr>
              <a:endParaRPr/>
            </a:p>
          </p:txBody>
        </p:sp>
        <p:sp>
          <p:nvSpPr>
            <p:cNvPr id="108" name="Shape"/>
            <p:cNvSpPr/>
            <p:nvPr/>
          </p:nvSpPr>
          <p:spPr>
            <a:xfrm>
              <a:off x="780947" y="599977"/>
              <a:ext cx="179405" cy="56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280" y="12150"/>
                  </a:moveTo>
                  <a:cubicBezTo>
                    <a:pt x="17280" y="2025"/>
                    <a:pt x="17280" y="2025"/>
                    <a:pt x="17280" y="2025"/>
                  </a:cubicBezTo>
                  <a:cubicBezTo>
                    <a:pt x="17280" y="844"/>
                    <a:pt x="14580" y="0"/>
                    <a:pt x="10800" y="0"/>
                  </a:cubicBezTo>
                  <a:cubicBezTo>
                    <a:pt x="7020" y="0"/>
                    <a:pt x="4320" y="844"/>
                    <a:pt x="4320" y="2025"/>
                  </a:cubicBezTo>
                  <a:cubicBezTo>
                    <a:pt x="4320" y="12150"/>
                    <a:pt x="4320" y="12150"/>
                    <a:pt x="4320" y="12150"/>
                  </a:cubicBezTo>
                  <a:cubicBezTo>
                    <a:pt x="1620" y="12825"/>
                    <a:pt x="0" y="13669"/>
                    <a:pt x="0" y="14850"/>
                  </a:cubicBezTo>
                  <a:cubicBezTo>
                    <a:pt x="0" y="16031"/>
                    <a:pt x="1620" y="16875"/>
                    <a:pt x="4320" y="17550"/>
                  </a:cubicBezTo>
                  <a:cubicBezTo>
                    <a:pt x="4320" y="19575"/>
                    <a:pt x="4320" y="19575"/>
                    <a:pt x="4320" y="19575"/>
                  </a:cubicBezTo>
                  <a:cubicBezTo>
                    <a:pt x="4320" y="20756"/>
                    <a:pt x="7020" y="21600"/>
                    <a:pt x="10800" y="21600"/>
                  </a:cubicBezTo>
                  <a:cubicBezTo>
                    <a:pt x="14580" y="21600"/>
                    <a:pt x="17280" y="20756"/>
                    <a:pt x="17280" y="19575"/>
                  </a:cubicBezTo>
                  <a:cubicBezTo>
                    <a:pt x="17280" y="17550"/>
                    <a:pt x="17280" y="17550"/>
                    <a:pt x="17280" y="17550"/>
                  </a:cubicBezTo>
                  <a:cubicBezTo>
                    <a:pt x="19980" y="16875"/>
                    <a:pt x="21600" y="16031"/>
                    <a:pt x="21600" y="14850"/>
                  </a:cubicBezTo>
                  <a:cubicBezTo>
                    <a:pt x="21600" y="13669"/>
                    <a:pt x="19980" y="12825"/>
                    <a:pt x="17280" y="12150"/>
                  </a:cubicBezTo>
                  <a:close/>
                  <a:moveTo>
                    <a:pt x="8640" y="2025"/>
                  </a:moveTo>
                  <a:cubicBezTo>
                    <a:pt x="8640" y="1687"/>
                    <a:pt x="9720" y="1350"/>
                    <a:pt x="10800" y="1350"/>
                  </a:cubicBezTo>
                  <a:cubicBezTo>
                    <a:pt x="11880" y="1350"/>
                    <a:pt x="12960" y="1687"/>
                    <a:pt x="12960" y="2025"/>
                  </a:cubicBezTo>
                  <a:cubicBezTo>
                    <a:pt x="12960" y="11475"/>
                    <a:pt x="12960" y="11475"/>
                    <a:pt x="12960" y="11475"/>
                  </a:cubicBezTo>
                  <a:cubicBezTo>
                    <a:pt x="12420" y="11475"/>
                    <a:pt x="11340" y="11475"/>
                    <a:pt x="10800" y="11475"/>
                  </a:cubicBezTo>
                  <a:cubicBezTo>
                    <a:pt x="10260" y="11475"/>
                    <a:pt x="9180" y="11475"/>
                    <a:pt x="8640" y="11475"/>
                  </a:cubicBezTo>
                  <a:lnTo>
                    <a:pt x="8640" y="2025"/>
                  </a:lnTo>
                  <a:close/>
                  <a:moveTo>
                    <a:pt x="12960" y="19575"/>
                  </a:moveTo>
                  <a:cubicBezTo>
                    <a:pt x="12960" y="19913"/>
                    <a:pt x="11880" y="20250"/>
                    <a:pt x="10800" y="20250"/>
                  </a:cubicBezTo>
                  <a:cubicBezTo>
                    <a:pt x="9720" y="20250"/>
                    <a:pt x="8640" y="19913"/>
                    <a:pt x="8640" y="19575"/>
                  </a:cubicBezTo>
                  <a:cubicBezTo>
                    <a:pt x="8640" y="18225"/>
                    <a:pt x="8640" y="18225"/>
                    <a:pt x="8640" y="18225"/>
                  </a:cubicBezTo>
                  <a:cubicBezTo>
                    <a:pt x="9180" y="18225"/>
                    <a:pt x="10260" y="18225"/>
                    <a:pt x="10800" y="18225"/>
                  </a:cubicBezTo>
                  <a:cubicBezTo>
                    <a:pt x="11340" y="18225"/>
                    <a:pt x="12420" y="18225"/>
                    <a:pt x="12960" y="18225"/>
                  </a:cubicBezTo>
                  <a:lnTo>
                    <a:pt x="12960" y="19575"/>
                  </a:lnTo>
                  <a:close/>
                  <a:moveTo>
                    <a:pt x="16740" y="15356"/>
                  </a:moveTo>
                  <a:cubicBezTo>
                    <a:pt x="16740" y="15525"/>
                    <a:pt x="16740" y="15525"/>
                    <a:pt x="16740" y="15525"/>
                  </a:cubicBezTo>
                  <a:cubicBezTo>
                    <a:pt x="16740" y="15694"/>
                    <a:pt x="16200" y="15863"/>
                    <a:pt x="16200" y="16031"/>
                  </a:cubicBezTo>
                  <a:cubicBezTo>
                    <a:pt x="16200" y="16031"/>
                    <a:pt x="16200" y="16031"/>
                    <a:pt x="16200" y="16031"/>
                  </a:cubicBezTo>
                  <a:cubicBezTo>
                    <a:pt x="15660" y="16200"/>
                    <a:pt x="15120" y="16369"/>
                    <a:pt x="14580" y="16537"/>
                  </a:cubicBezTo>
                  <a:cubicBezTo>
                    <a:pt x="14580" y="16537"/>
                    <a:pt x="14580" y="16537"/>
                    <a:pt x="14580" y="16537"/>
                  </a:cubicBezTo>
                  <a:cubicBezTo>
                    <a:pt x="14040" y="16537"/>
                    <a:pt x="13500" y="16706"/>
                    <a:pt x="12960" y="16706"/>
                  </a:cubicBezTo>
                  <a:cubicBezTo>
                    <a:pt x="12420" y="16875"/>
                    <a:pt x="11340" y="16875"/>
                    <a:pt x="10800" y="16875"/>
                  </a:cubicBezTo>
                  <a:cubicBezTo>
                    <a:pt x="10260" y="16875"/>
                    <a:pt x="9180" y="16875"/>
                    <a:pt x="8640" y="16706"/>
                  </a:cubicBezTo>
                  <a:cubicBezTo>
                    <a:pt x="8100" y="16706"/>
                    <a:pt x="7560" y="16537"/>
                    <a:pt x="7020" y="16537"/>
                  </a:cubicBezTo>
                  <a:cubicBezTo>
                    <a:pt x="7020" y="16537"/>
                    <a:pt x="7020" y="16537"/>
                    <a:pt x="7020" y="16537"/>
                  </a:cubicBezTo>
                  <a:cubicBezTo>
                    <a:pt x="6480" y="16369"/>
                    <a:pt x="5940" y="16200"/>
                    <a:pt x="5400" y="16031"/>
                  </a:cubicBezTo>
                  <a:cubicBezTo>
                    <a:pt x="5400" y="16031"/>
                    <a:pt x="5400" y="16031"/>
                    <a:pt x="5400" y="16031"/>
                  </a:cubicBezTo>
                  <a:cubicBezTo>
                    <a:pt x="5400" y="15863"/>
                    <a:pt x="4860" y="15694"/>
                    <a:pt x="4860" y="15525"/>
                  </a:cubicBezTo>
                  <a:cubicBezTo>
                    <a:pt x="4860" y="15525"/>
                    <a:pt x="4860" y="15525"/>
                    <a:pt x="4860" y="15356"/>
                  </a:cubicBezTo>
                  <a:cubicBezTo>
                    <a:pt x="4320" y="15188"/>
                    <a:pt x="4320" y="15019"/>
                    <a:pt x="4320" y="14850"/>
                  </a:cubicBezTo>
                  <a:cubicBezTo>
                    <a:pt x="4320" y="14681"/>
                    <a:pt x="4320" y="14513"/>
                    <a:pt x="4860" y="14344"/>
                  </a:cubicBezTo>
                  <a:cubicBezTo>
                    <a:pt x="4860" y="14175"/>
                    <a:pt x="4860" y="14175"/>
                    <a:pt x="4860" y="14175"/>
                  </a:cubicBezTo>
                  <a:cubicBezTo>
                    <a:pt x="4860" y="14006"/>
                    <a:pt x="5400" y="13838"/>
                    <a:pt x="5400" y="13669"/>
                  </a:cubicBezTo>
                  <a:cubicBezTo>
                    <a:pt x="5400" y="13669"/>
                    <a:pt x="5400" y="13669"/>
                    <a:pt x="5400" y="13669"/>
                  </a:cubicBezTo>
                  <a:cubicBezTo>
                    <a:pt x="5940" y="13500"/>
                    <a:pt x="6480" y="13331"/>
                    <a:pt x="7020" y="13162"/>
                  </a:cubicBezTo>
                  <a:cubicBezTo>
                    <a:pt x="7020" y="13162"/>
                    <a:pt x="7020" y="13162"/>
                    <a:pt x="7020" y="13162"/>
                  </a:cubicBezTo>
                  <a:cubicBezTo>
                    <a:pt x="7560" y="13162"/>
                    <a:pt x="8100" y="12994"/>
                    <a:pt x="8640" y="12994"/>
                  </a:cubicBezTo>
                  <a:cubicBezTo>
                    <a:pt x="9180" y="12825"/>
                    <a:pt x="10260" y="12825"/>
                    <a:pt x="10800" y="12825"/>
                  </a:cubicBezTo>
                  <a:cubicBezTo>
                    <a:pt x="11340" y="12825"/>
                    <a:pt x="12420" y="12825"/>
                    <a:pt x="12960" y="12994"/>
                  </a:cubicBezTo>
                  <a:cubicBezTo>
                    <a:pt x="13500" y="12994"/>
                    <a:pt x="14040" y="13162"/>
                    <a:pt x="14580" y="13162"/>
                  </a:cubicBezTo>
                  <a:cubicBezTo>
                    <a:pt x="14580" y="13162"/>
                    <a:pt x="14580" y="13162"/>
                    <a:pt x="14580" y="13162"/>
                  </a:cubicBezTo>
                  <a:cubicBezTo>
                    <a:pt x="15120" y="13331"/>
                    <a:pt x="15660" y="13500"/>
                    <a:pt x="16200" y="13669"/>
                  </a:cubicBezTo>
                  <a:cubicBezTo>
                    <a:pt x="16200" y="13669"/>
                    <a:pt x="16200" y="13669"/>
                    <a:pt x="16200" y="13669"/>
                  </a:cubicBezTo>
                  <a:cubicBezTo>
                    <a:pt x="16200" y="13838"/>
                    <a:pt x="16740" y="14006"/>
                    <a:pt x="16740" y="14175"/>
                  </a:cubicBezTo>
                  <a:cubicBezTo>
                    <a:pt x="16740" y="14175"/>
                    <a:pt x="16740" y="14175"/>
                    <a:pt x="16740" y="14344"/>
                  </a:cubicBezTo>
                  <a:cubicBezTo>
                    <a:pt x="17280" y="14513"/>
                    <a:pt x="17280" y="14681"/>
                    <a:pt x="17280" y="14850"/>
                  </a:cubicBezTo>
                  <a:cubicBezTo>
                    <a:pt x="17280" y="15019"/>
                    <a:pt x="17280" y="15188"/>
                    <a:pt x="16740" y="1535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Roboto"/>
                  <a:ea typeface="Roboto"/>
                  <a:cs typeface="Roboto"/>
                  <a:sym typeface="Roboto"/>
                </a:defRPr>
              </a:pPr>
              <a:endParaRPr/>
            </a:p>
          </p:txBody>
        </p:sp>
      </p:grpSp>
      <p:grpSp>
        <p:nvGrpSpPr>
          <p:cNvPr id="116" name="Grupo"/>
          <p:cNvGrpSpPr/>
          <p:nvPr/>
        </p:nvGrpSpPr>
        <p:grpSpPr>
          <a:xfrm>
            <a:off x="3694641" y="1620256"/>
            <a:ext cx="1741299" cy="1741299"/>
            <a:chOff x="0" y="0"/>
            <a:chExt cx="1741298" cy="1741298"/>
          </a:xfrm>
        </p:grpSpPr>
        <p:sp>
          <p:nvSpPr>
            <p:cNvPr id="110" name="Oval 89"/>
            <p:cNvSpPr/>
            <p:nvPr/>
          </p:nvSpPr>
          <p:spPr>
            <a:xfrm>
              <a:off x="0" y="0"/>
              <a:ext cx="1741299" cy="1741299"/>
            </a:xfrm>
            <a:prstGeom prst="ellipse">
              <a:avLst/>
            </a:prstGeom>
            <a:solidFill>
              <a:srgbClr val="04A5FF"/>
            </a:solidFill>
            <a:ln w="3175" cap="flat">
              <a:noFill/>
              <a:miter lim="400000"/>
            </a:ln>
            <a:effectLst>
              <a:outerShdw blurRad="393700" rotWithShape="0">
                <a:srgbClr val="000000">
                  <a:alpha val="12000"/>
                </a:srgbClr>
              </a:outerShdw>
            </a:effectLst>
          </p:spPr>
          <p:txBody>
            <a:bodyPr wrap="square" lIns="29238" tIns="29238" rIns="29238" bIns="29238" numCol="1" anchor="ctr">
              <a:noAutofit/>
            </a:bodyPr>
            <a:lstStyle/>
            <a:p>
              <a:pPr algn="ctr" defTabSz="876848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11" name="Oval 91"/>
            <p:cNvSpPr/>
            <p:nvPr/>
          </p:nvSpPr>
          <p:spPr>
            <a:xfrm>
              <a:off x="194418" y="194418"/>
              <a:ext cx="1352464" cy="1352464"/>
            </a:xfrm>
            <a:prstGeom prst="ellipse">
              <a:avLst/>
            </a:prstGeom>
            <a:solidFill>
              <a:srgbClr val="04A5FF"/>
            </a:solidFill>
            <a:ln w="381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29238" tIns="29238" rIns="29238" bIns="29238" numCol="1" anchor="ctr">
              <a:noAutofit/>
            </a:bodyPr>
            <a:lstStyle/>
            <a:p>
              <a:pPr algn="ctr" defTabSz="876848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12" name="Oval 92"/>
            <p:cNvSpPr/>
            <p:nvPr/>
          </p:nvSpPr>
          <p:spPr>
            <a:xfrm>
              <a:off x="1446901" y="660465"/>
              <a:ext cx="184195" cy="184196"/>
            </a:xfrm>
            <a:prstGeom prst="ellipse">
              <a:avLst/>
            </a:prstGeom>
            <a:solidFill>
              <a:srgbClr val="FFFFFF"/>
            </a:solidFill>
            <a:ln w="76200" cap="flat">
              <a:solidFill>
                <a:srgbClr val="04A5FF"/>
              </a:solidFill>
              <a:prstDash val="solid"/>
              <a:miter lim="800000"/>
            </a:ln>
            <a:effectLst/>
          </p:spPr>
          <p:txBody>
            <a:bodyPr wrap="square" lIns="29238" tIns="29238" rIns="29238" bIns="29238" numCol="1" anchor="ctr">
              <a:noAutofit/>
            </a:bodyPr>
            <a:lstStyle/>
            <a:p>
              <a:pPr algn="ctr" defTabSz="876848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15" name="Grupo"/>
            <p:cNvGrpSpPr/>
            <p:nvPr/>
          </p:nvGrpSpPr>
          <p:grpSpPr>
            <a:xfrm>
              <a:off x="584899" y="581144"/>
              <a:ext cx="571501" cy="558801"/>
              <a:chOff x="0" y="0"/>
              <a:chExt cx="571500" cy="558800"/>
            </a:xfrm>
          </p:grpSpPr>
          <p:sp>
            <p:nvSpPr>
              <p:cNvPr id="113" name="Shape"/>
              <p:cNvSpPr/>
              <p:nvPr/>
            </p:nvSpPr>
            <p:spPr>
              <a:xfrm>
                <a:off x="0" y="291130"/>
                <a:ext cx="526581" cy="2676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94" h="21393" extrusionOk="0">
                    <a:moveTo>
                      <a:pt x="21077" y="6521"/>
                    </a:moveTo>
                    <a:cubicBezTo>
                      <a:pt x="20729" y="6167"/>
                      <a:pt x="20381" y="6521"/>
                      <a:pt x="20206" y="7229"/>
                    </a:cubicBezTo>
                    <a:cubicBezTo>
                      <a:pt x="18813" y="14311"/>
                      <a:pt x="15329" y="18560"/>
                      <a:pt x="11497" y="18560"/>
                    </a:cubicBezTo>
                    <a:cubicBezTo>
                      <a:pt x="8013" y="18560"/>
                      <a:pt x="4877" y="14665"/>
                      <a:pt x="3310" y="8645"/>
                    </a:cubicBezTo>
                    <a:cubicBezTo>
                      <a:pt x="4181" y="7583"/>
                      <a:pt x="5052" y="6875"/>
                      <a:pt x="5052" y="6521"/>
                    </a:cubicBezTo>
                    <a:cubicBezTo>
                      <a:pt x="5400" y="6167"/>
                      <a:pt x="5400" y="5813"/>
                      <a:pt x="5052" y="5459"/>
                    </a:cubicBezTo>
                    <a:cubicBezTo>
                      <a:pt x="4877" y="5104"/>
                      <a:pt x="697" y="147"/>
                      <a:pt x="523" y="147"/>
                    </a:cubicBezTo>
                    <a:cubicBezTo>
                      <a:pt x="348" y="-207"/>
                      <a:pt x="0" y="147"/>
                      <a:pt x="0" y="501"/>
                    </a:cubicBezTo>
                    <a:cubicBezTo>
                      <a:pt x="0" y="1209"/>
                      <a:pt x="0" y="10416"/>
                      <a:pt x="0" y="11124"/>
                    </a:cubicBezTo>
                    <a:cubicBezTo>
                      <a:pt x="0" y="11832"/>
                      <a:pt x="174" y="12186"/>
                      <a:pt x="523" y="11832"/>
                    </a:cubicBezTo>
                    <a:cubicBezTo>
                      <a:pt x="523" y="11832"/>
                      <a:pt x="1219" y="11124"/>
                      <a:pt x="2090" y="10062"/>
                    </a:cubicBezTo>
                    <a:cubicBezTo>
                      <a:pt x="4006" y="17144"/>
                      <a:pt x="7490" y="21393"/>
                      <a:pt x="11497" y="21393"/>
                    </a:cubicBezTo>
                    <a:cubicBezTo>
                      <a:pt x="15852" y="21393"/>
                      <a:pt x="19858" y="16436"/>
                      <a:pt x="21426" y="8291"/>
                    </a:cubicBezTo>
                    <a:cubicBezTo>
                      <a:pt x="21600" y="7583"/>
                      <a:pt x="21426" y="6875"/>
                      <a:pt x="21077" y="65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Roboto"/>
                    <a:ea typeface="Roboto"/>
                    <a:cs typeface="Roboto"/>
                    <a:sym typeface="Roboto"/>
                  </a:defRPr>
                </a:pPr>
                <a:endParaRPr/>
              </a:p>
            </p:txBody>
          </p:sp>
          <p:sp>
            <p:nvSpPr>
              <p:cNvPr id="114" name="Shape"/>
              <p:cNvSpPr/>
              <p:nvPr/>
            </p:nvSpPr>
            <p:spPr>
              <a:xfrm>
                <a:off x="38805" y="0"/>
                <a:ext cx="532696" cy="2731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396" extrusionOk="0">
                    <a:moveTo>
                      <a:pt x="21600" y="10103"/>
                    </a:moveTo>
                    <a:cubicBezTo>
                      <a:pt x="21600" y="9755"/>
                      <a:pt x="21427" y="9406"/>
                      <a:pt x="21082" y="9755"/>
                    </a:cubicBezTo>
                    <a:cubicBezTo>
                      <a:pt x="21082" y="9755"/>
                      <a:pt x="20390" y="10452"/>
                      <a:pt x="19354" y="11497"/>
                    </a:cubicBezTo>
                    <a:cubicBezTo>
                      <a:pt x="17798" y="4529"/>
                      <a:pt x="14170" y="0"/>
                      <a:pt x="9850" y="0"/>
                    </a:cubicBezTo>
                    <a:cubicBezTo>
                      <a:pt x="5530" y="0"/>
                      <a:pt x="1728" y="5226"/>
                      <a:pt x="0" y="13239"/>
                    </a:cubicBezTo>
                    <a:cubicBezTo>
                      <a:pt x="0" y="13935"/>
                      <a:pt x="0" y="14632"/>
                      <a:pt x="346" y="14981"/>
                    </a:cubicBezTo>
                    <a:cubicBezTo>
                      <a:pt x="864" y="15329"/>
                      <a:pt x="1210" y="14981"/>
                      <a:pt x="1382" y="14284"/>
                    </a:cubicBezTo>
                    <a:cubicBezTo>
                      <a:pt x="2765" y="7316"/>
                      <a:pt x="6221" y="2787"/>
                      <a:pt x="9850" y="2787"/>
                    </a:cubicBezTo>
                    <a:cubicBezTo>
                      <a:pt x="13651" y="2787"/>
                      <a:pt x="16762" y="6619"/>
                      <a:pt x="18317" y="12890"/>
                    </a:cubicBezTo>
                    <a:cubicBezTo>
                      <a:pt x="17453" y="13935"/>
                      <a:pt x="16589" y="14981"/>
                      <a:pt x="16589" y="14981"/>
                    </a:cubicBezTo>
                    <a:cubicBezTo>
                      <a:pt x="16243" y="15329"/>
                      <a:pt x="16243" y="16026"/>
                      <a:pt x="16589" y="16026"/>
                    </a:cubicBezTo>
                    <a:cubicBezTo>
                      <a:pt x="16762" y="16374"/>
                      <a:pt x="20909" y="20903"/>
                      <a:pt x="21082" y="21252"/>
                    </a:cubicBezTo>
                    <a:cubicBezTo>
                      <a:pt x="21427" y="21600"/>
                      <a:pt x="21600" y="21252"/>
                      <a:pt x="21600" y="20903"/>
                    </a:cubicBezTo>
                    <a:cubicBezTo>
                      <a:pt x="21600" y="19858"/>
                      <a:pt x="21600" y="10800"/>
                      <a:pt x="21600" y="1010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Roboto"/>
                    <a:ea typeface="Roboto"/>
                    <a:cs typeface="Roboto"/>
                    <a:sym typeface="Roboto"/>
                  </a:defRPr>
                </a:pPr>
                <a:endParaRPr/>
              </a:p>
            </p:txBody>
          </p:sp>
        </p:grpSp>
      </p:grpSp>
      <p:grpSp>
        <p:nvGrpSpPr>
          <p:cNvPr id="124" name="Grupo"/>
          <p:cNvGrpSpPr/>
          <p:nvPr/>
        </p:nvGrpSpPr>
        <p:grpSpPr>
          <a:xfrm>
            <a:off x="6361482" y="1620760"/>
            <a:ext cx="1741299" cy="1741299"/>
            <a:chOff x="0" y="0"/>
            <a:chExt cx="1741298" cy="1741298"/>
          </a:xfrm>
        </p:grpSpPr>
        <p:sp>
          <p:nvSpPr>
            <p:cNvPr id="117" name="Oval 94"/>
            <p:cNvSpPr/>
            <p:nvPr/>
          </p:nvSpPr>
          <p:spPr>
            <a:xfrm>
              <a:off x="0" y="0"/>
              <a:ext cx="1741299" cy="1741299"/>
            </a:xfrm>
            <a:prstGeom prst="ellipse">
              <a:avLst/>
            </a:prstGeom>
            <a:solidFill>
              <a:srgbClr val="04A5FF"/>
            </a:solidFill>
            <a:ln w="3175" cap="flat">
              <a:noFill/>
              <a:miter lim="400000"/>
            </a:ln>
            <a:effectLst>
              <a:outerShdw blurRad="393700" rotWithShape="0">
                <a:srgbClr val="000000">
                  <a:alpha val="12000"/>
                </a:srgbClr>
              </a:outerShdw>
            </a:effectLst>
          </p:spPr>
          <p:txBody>
            <a:bodyPr wrap="square" lIns="29238" tIns="29238" rIns="29238" bIns="29238" numCol="1" anchor="ctr">
              <a:noAutofit/>
            </a:bodyPr>
            <a:lstStyle/>
            <a:p>
              <a:pPr algn="ctr" defTabSz="876848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18" name="Oval 96"/>
            <p:cNvSpPr/>
            <p:nvPr/>
          </p:nvSpPr>
          <p:spPr>
            <a:xfrm>
              <a:off x="194418" y="194418"/>
              <a:ext cx="1352464" cy="1352464"/>
            </a:xfrm>
            <a:prstGeom prst="ellipse">
              <a:avLst/>
            </a:prstGeom>
            <a:solidFill>
              <a:srgbClr val="04A5FF"/>
            </a:solidFill>
            <a:ln w="381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29238" tIns="29238" rIns="29238" bIns="29238" numCol="1" anchor="ctr">
              <a:noAutofit/>
            </a:bodyPr>
            <a:lstStyle/>
            <a:p>
              <a:pPr algn="ctr" defTabSz="876848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19" name="Oval 97"/>
            <p:cNvSpPr/>
            <p:nvPr/>
          </p:nvSpPr>
          <p:spPr>
            <a:xfrm>
              <a:off x="1446900" y="660465"/>
              <a:ext cx="184196" cy="184196"/>
            </a:xfrm>
            <a:prstGeom prst="ellipse">
              <a:avLst/>
            </a:prstGeom>
            <a:solidFill>
              <a:srgbClr val="FFFFFF"/>
            </a:solidFill>
            <a:ln w="76200" cap="flat">
              <a:solidFill>
                <a:srgbClr val="04A5FF"/>
              </a:solidFill>
              <a:prstDash val="solid"/>
              <a:miter lim="800000"/>
            </a:ln>
            <a:effectLst/>
          </p:spPr>
          <p:txBody>
            <a:bodyPr wrap="square" lIns="29238" tIns="29238" rIns="29238" bIns="29238" numCol="1" anchor="ctr">
              <a:noAutofit/>
            </a:bodyPr>
            <a:lstStyle/>
            <a:p>
              <a:pPr algn="ctr" defTabSz="876848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23" name="Grupo"/>
            <p:cNvGrpSpPr/>
            <p:nvPr/>
          </p:nvGrpSpPr>
          <p:grpSpPr>
            <a:xfrm>
              <a:off x="521399" y="707134"/>
              <a:ext cx="698501" cy="305813"/>
              <a:chOff x="0" y="0"/>
              <a:chExt cx="698500" cy="305811"/>
            </a:xfrm>
          </p:grpSpPr>
          <p:sp>
            <p:nvSpPr>
              <p:cNvPr id="120" name="Shape"/>
              <p:cNvSpPr/>
              <p:nvPr/>
            </p:nvSpPr>
            <p:spPr>
              <a:xfrm>
                <a:off x="0" y="0"/>
                <a:ext cx="698500" cy="3058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920" y="0"/>
                    </a:moveTo>
                    <a:cubicBezTo>
                      <a:pt x="15120" y="0"/>
                      <a:pt x="13500" y="2492"/>
                      <a:pt x="12600" y="6231"/>
                    </a:cubicBezTo>
                    <a:cubicBezTo>
                      <a:pt x="12240" y="5400"/>
                      <a:pt x="11520" y="4985"/>
                      <a:pt x="10800" y="4985"/>
                    </a:cubicBezTo>
                    <a:cubicBezTo>
                      <a:pt x="10080" y="4985"/>
                      <a:pt x="9360" y="5400"/>
                      <a:pt x="9000" y="6231"/>
                    </a:cubicBezTo>
                    <a:cubicBezTo>
                      <a:pt x="8100" y="2492"/>
                      <a:pt x="6480" y="0"/>
                      <a:pt x="4680" y="0"/>
                    </a:cubicBezTo>
                    <a:cubicBezTo>
                      <a:pt x="2160" y="0"/>
                      <a:pt x="0" y="4985"/>
                      <a:pt x="0" y="10800"/>
                    </a:cubicBezTo>
                    <a:cubicBezTo>
                      <a:pt x="0" y="16615"/>
                      <a:pt x="2160" y="21600"/>
                      <a:pt x="4680" y="21600"/>
                    </a:cubicBezTo>
                    <a:cubicBezTo>
                      <a:pt x="7200" y="21600"/>
                      <a:pt x="9360" y="16615"/>
                      <a:pt x="9360" y="10800"/>
                    </a:cubicBezTo>
                    <a:cubicBezTo>
                      <a:pt x="9360" y="9969"/>
                      <a:pt x="9360" y="8723"/>
                      <a:pt x="9180" y="7892"/>
                    </a:cubicBezTo>
                    <a:cubicBezTo>
                      <a:pt x="9540" y="7062"/>
                      <a:pt x="10080" y="6646"/>
                      <a:pt x="10800" y="6646"/>
                    </a:cubicBezTo>
                    <a:cubicBezTo>
                      <a:pt x="11520" y="6646"/>
                      <a:pt x="12060" y="7062"/>
                      <a:pt x="12420" y="7892"/>
                    </a:cubicBezTo>
                    <a:cubicBezTo>
                      <a:pt x="12240" y="8723"/>
                      <a:pt x="12240" y="9969"/>
                      <a:pt x="12240" y="10800"/>
                    </a:cubicBezTo>
                    <a:cubicBezTo>
                      <a:pt x="12240" y="16615"/>
                      <a:pt x="14400" y="21600"/>
                      <a:pt x="16920" y="21600"/>
                    </a:cubicBezTo>
                    <a:cubicBezTo>
                      <a:pt x="19440" y="21600"/>
                      <a:pt x="21600" y="16615"/>
                      <a:pt x="21600" y="10800"/>
                    </a:cubicBezTo>
                    <a:cubicBezTo>
                      <a:pt x="21600" y="4985"/>
                      <a:pt x="19440" y="0"/>
                      <a:pt x="16920" y="0"/>
                    </a:cubicBezTo>
                    <a:close/>
                    <a:moveTo>
                      <a:pt x="4680" y="18277"/>
                    </a:moveTo>
                    <a:cubicBezTo>
                      <a:pt x="2880" y="18277"/>
                      <a:pt x="1440" y="14954"/>
                      <a:pt x="1440" y="10800"/>
                    </a:cubicBezTo>
                    <a:cubicBezTo>
                      <a:pt x="1440" y="6646"/>
                      <a:pt x="2880" y="3323"/>
                      <a:pt x="4680" y="3323"/>
                    </a:cubicBezTo>
                    <a:cubicBezTo>
                      <a:pt x="6480" y="3323"/>
                      <a:pt x="7920" y="6646"/>
                      <a:pt x="7920" y="10800"/>
                    </a:cubicBezTo>
                    <a:cubicBezTo>
                      <a:pt x="7920" y="14954"/>
                      <a:pt x="6480" y="18277"/>
                      <a:pt x="4680" y="18277"/>
                    </a:cubicBezTo>
                    <a:close/>
                    <a:moveTo>
                      <a:pt x="16920" y="18277"/>
                    </a:moveTo>
                    <a:cubicBezTo>
                      <a:pt x="15120" y="18277"/>
                      <a:pt x="13680" y="14954"/>
                      <a:pt x="13680" y="10800"/>
                    </a:cubicBezTo>
                    <a:cubicBezTo>
                      <a:pt x="13680" y="6646"/>
                      <a:pt x="15120" y="3323"/>
                      <a:pt x="16920" y="3323"/>
                    </a:cubicBezTo>
                    <a:cubicBezTo>
                      <a:pt x="18720" y="3323"/>
                      <a:pt x="20160" y="6646"/>
                      <a:pt x="20160" y="10800"/>
                    </a:cubicBezTo>
                    <a:cubicBezTo>
                      <a:pt x="20160" y="14954"/>
                      <a:pt x="18720" y="18277"/>
                      <a:pt x="16920" y="1827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Roboto"/>
                    <a:ea typeface="Roboto"/>
                    <a:cs typeface="Roboto"/>
                    <a:sym typeface="Roboto"/>
                  </a:defRPr>
                </a:pPr>
                <a:endParaRPr/>
              </a:p>
            </p:txBody>
          </p:sp>
          <p:sp>
            <p:nvSpPr>
              <p:cNvPr id="121" name="Shape"/>
              <p:cNvSpPr/>
              <p:nvPr/>
            </p:nvSpPr>
            <p:spPr>
              <a:xfrm>
                <a:off x="79926" y="83402"/>
                <a:ext cx="93831" cy="938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00" y="0"/>
                    </a:moveTo>
                    <a:cubicBezTo>
                      <a:pt x="18900" y="0"/>
                      <a:pt x="17550" y="0"/>
                      <a:pt x="16200" y="0"/>
                    </a:cubicBezTo>
                    <a:cubicBezTo>
                      <a:pt x="6750" y="0"/>
                      <a:pt x="0" y="6750"/>
                      <a:pt x="0" y="16200"/>
                    </a:cubicBezTo>
                    <a:cubicBezTo>
                      <a:pt x="0" y="17550"/>
                      <a:pt x="0" y="18900"/>
                      <a:pt x="0" y="18900"/>
                    </a:cubicBezTo>
                    <a:cubicBezTo>
                      <a:pt x="0" y="20250"/>
                      <a:pt x="1350" y="21600"/>
                      <a:pt x="2700" y="21600"/>
                    </a:cubicBezTo>
                    <a:cubicBezTo>
                      <a:pt x="2700" y="21600"/>
                      <a:pt x="2700" y="21600"/>
                      <a:pt x="4050" y="21600"/>
                    </a:cubicBezTo>
                    <a:cubicBezTo>
                      <a:pt x="5400" y="21600"/>
                      <a:pt x="5400" y="20250"/>
                      <a:pt x="5400" y="18900"/>
                    </a:cubicBezTo>
                    <a:cubicBezTo>
                      <a:pt x="5400" y="17550"/>
                      <a:pt x="5400" y="17550"/>
                      <a:pt x="5400" y="16200"/>
                    </a:cubicBezTo>
                    <a:cubicBezTo>
                      <a:pt x="5400" y="10800"/>
                      <a:pt x="10800" y="5400"/>
                      <a:pt x="16200" y="5400"/>
                    </a:cubicBezTo>
                    <a:cubicBezTo>
                      <a:pt x="17550" y="5400"/>
                      <a:pt x="17550" y="5400"/>
                      <a:pt x="18900" y="5400"/>
                    </a:cubicBezTo>
                    <a:cubicBezTo>
                      <a:pt x="20250" y="5400"/>
                      <a:pt x="21600" y="5400"/>
                      <a:pt x="21600" y="4050"/>
                    </a:cubicBezTo>
                    <a:cubicBezTo>
                      <a:pt x="21600" y="2700"/>
                      <a:pt x="20250" y="0"/>
                      <a:pt x="189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Roboto"/>
                    <a:ea typeface="Roboto"/>
                    <a:cs typeface="Roboto"/>
                    <a:sym typeface="Roboto"/>
                  </a:defRPr>
                </a:pPr>
                <a:endParaRPr/>
              </a:p>
            </p:txBody>
          </p:sp>
          <p:sp>
            <p:nvSpPr>
              <p:cNvPr id="122" name="Shape"/>
              <p:cNvSpPr/>
              <p:nvPr/>
            </p:nvSpPr>
            <p:spPr>
              <a:xfrm>
                <a:off x="479565" y="83402"/>
                <a:ext cx="90356" cy="938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900" y="0"/>
                    </a:moveTo>
                    <a:cubicBezTo>
                      <a:pt x="18900" y="0"/>
                      <a:pt x="17550" y="0"/>
                      <a:pt x="16200" y="0"/>
                    </a:cubicBezTo>
                    <a:cubicBezTo>
                      <a:pt x="6750" y="0"/>
                      <a:pt x="0" y="6750"/>
                      <a:pt x="0" y="16200"/>
                    </a:cubicBezTo>
                    <a:cubicBezTo>
                      <a:pt x="0" y="17550"/>
                      <a:pt x="0" y="18900"/>
                      <a:pt x="0" y="18900"/>
                    </a:cubicBezTo>
                    <a:cubicBezTo>
                      <a:pt x="0" y="20250"/>
                      <a:pt x="1350" y="21600"/>
                      <a:pt x="2700" y="21600"/>
                    </a:cubicBezTo>
                    <a:cubicBezTo>
                      <a:pt x="2700" y="21600"/>
                      <a:pt x="2700" y="21600"/>
                      <a:pt x="4050" y="21600"/>
                    </a:cubicBezTo>
                    <a:cubicBezTo>
                      <a:pt x="5400" y="21600"/>
                      <a:pt x="5400" y="20250"/>
                      <a:pt x="5400" y="18900"/>
                    </a:cubicBezTo>
                    <a:cubicBezTo>
                      <a:pt x="5400" y="17550"/>
                      <a:pt x="5400" y="17550"/>
                      <a:pt x="5400" y="16200"/>
                    </a:cubicBezTo>
                    <a:cubicBezTo>
                      <a:pt x="5400" y="10800"/>
                      <a:pt x="10800" y="5400"/>
                      <a:pt x="16200" y="5400"/>
                    </a:cubicBezTo>
                    <a:cubicBezTo>
                      <a:pt x="17550" y="5400"/>
                      <a:pt x="17550" y="5400"/>
                      <a:pt x="18900" y="5400"/>
                    </a:cubicBezTo>
                    <a:cubicBezTo>
                      <a:pt x="20250" y="5400"/>
                      <a:pt x="21600" y="5400"/>
                      <a:pt x="21600" y="4050"/>
                    </a:cubicBezTo>
                    <a:cubicBezTo>
                      <a:pt x="21600" y="2700"/>
                      <a:pt x="20250" y="0"/>
                      <a:pt x="189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defRPr>
                    <a:latin typeface="Roboto"/>
                    <a:ea typeface="Roboto"/>
                    <a:cs typeface="Roboto"/>
                    <a:sym typeface="Roboto"/>
                  </a:defRPr>
                </a:pPr>
                <a:endParaRPr/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582BE2C-B74D-0B46-9959-9D71F853296C}"/>
              </a:ext>
            </a:extLst>
          </p:cNvPr>
          <p:cNvSpPr txBox="1"/>
          <p:nvPr/>
        </p:nvSpPr>
        <p:spPr>
          <a:xfrm>
            <a:off x="1969382" y="5954404"/>
            <a:ext cx="8291037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rgbClr val="767171"/>
                </a:solidFill>
              </a:rPr>
              <a:t>These pillars have also been added as a mnemonic aid </a:t>
            </a:r>
            <a:r>
              <a:rPr lang="en-US" sz="1100" b="1" dirty="0">
                <a:solidFill>
                  <a:srgbClr val="767171"/>
                </a:solidFill>
              </a:rPr>
              <a:t>A.FOE </a:t>
            </a:r>
            <a:r>
              <a:rPr lang="en-US" sz="1100" dirty="0">
                <a:solidFill>
                  <a:srgbClr val="767171"/>
                </a:solidFill>
              </a:rPr>
              <a:t>(Autonomy, Flexibility, Objectivity &amp; Engagement)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98DDD0E-623B-6741-90E9-D8096B374BC7}"/>
              </a:ext>
            </a:extLst>
          </p:cNvPr>
          <p:cNvSpPr txBox="1"/>
          <p:nvPr/>
        </p:nvSpPr>
        <p:spPr>
          <a:xfrm>
            <a:off x="674786" y="4945066"/>
            <a:ext cx="3944680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solidFill>
                  <a:srgbClr val="767171"/>
                </a:solidFill>
              </a:rPr>
              <a:t>*For Internal Consultants Use*</a:t>
            </a:r>
          </a:p>
        </p:txBody>
      </p:sp>
    </p:spTree>
    <p:extLst>
      <p:ext uri="{BB962C8B-B14F-4D97-AF65-F5344CB8AC3E}">
        <p14:creationId xmlns:p14="http://schemas.microsoft.com/office/powerpoint/2010/main" val="168666525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Geneva"/>
        <a:ea typeface="Geneva"/>
        <a:cs typeface="Geneva"/>
      </a:majorFont>
      <a:minorFont>
        <a:latin typeface="Geneva"/>
        <a:ea typeface="Geneva"/>
        <a:cs typeface="Genev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ene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ene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Geneva"/>
        <a:ea typeface="Geneva"/>
        <a:cs typeface="Geneva"/>
      </a:majorFont>
      <a:minorFont>
        <a:latin typeface="Geneva"/>
        <a:ea typeface="Geneva"/>
        <a:cs typeface="Genev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ene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ene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2666</TotalTime>
  <Words>200</Words>
  <Application>Microsoft Macintosh PowerPoint</Application>
  <PresentationFormat>Custom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Geneva</vt:lpstr>
      <vt:lpstr>Lato</vt:lpstr>
      <vt:lpstr>Roboto</vt:lpstr>
      <vt:lpstr>Verdana</vt:lpstr>
      <vt:lpstr>Office Theme</vt:lpstr>
      <vt:lpstr>Panorama Elevator Pitch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Panorama Sales Deck</dc:title>
  <cp:lastModifiedBy>Javier Arean</cp:lastModifiedBy>
  <cp:revision>16</cp:revision>
  <dcterms:modified xsi:type="dcterms:W3CDTF">2020-03-25T15:29:34Z</dcterms:modified>
</cp:coreProperties>
</file>